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85" r:id="rId3"/>
    <p:sldId id="286" r:id="rId4"/>
    <p:sldId id="257" r:id="rId5"/>
    <p:sldId id="287" r:id="rId6"/>
    <p:sldId id="258" r:id="rId7"/>
    <p:sldId id="288" r:id="rId8"/>
    <p:sldId id="259" r:id="rId9"/>
    <p:sldId id="289" r:id="rId10"/>
    <p:sldId id="273" r:id="rId11"/>
    <p:sldId id="290" r:id="rId12"/>
    <p:sldId id="274" r:id="rId13"/>
    <p:sldId id="301" r:id="rId14"/>
    <p:sldId id="275" r:id="rId15"/>
    <p:sldId id="300" r:id="rId16"/>
    <p:sldId id="276" r:id="rId17"/>
    <p:sldId id="299" r:id="rId18"/>
    <p:sldId id="277" r:id="rId19"/>
    <p:sldId id="298" r:id="rId20"/>
    <p:sldId id="278" r:id="rId21"/>
    <p:sldId id="297" r:id="rId22"/>
    <p:sldId id="279" r:id="rId23"/>
    <p:sldId id="296" r:id="rId24"/>
    <p:sldId id="280" r:id="rId25"/>
    <p:sldId id="295" r:id="rId26"/>
    <p:sldId id="281" r:id="rId27"/>
    <p:sldId id="294" r:id="rId28"/>
    <p:sldId id="282" r:id="rId29"/>
    <p:sldId id="293" r:id="rId30"/>
    <p:sldId id="283" r:id="rId31"/>
    <p:sldId id="292" r:id="rId32"/>
    <p:sldId id="284" r:id="rId33"/>
    <p:sldId id="291" r:id="rId34"/>
    <p:sldId id="272" r:id="rId35"/>
  </p:sldIdLst>
  <p:sldSz cx="9144000" cy="6858000" type="screen4x3"/>
  <p:notesSz cx="6858000" cy="9144000"/>
  <p:defaultTextStyle>
    <a:defPPr>
      <a:defRPr lang="ja-JP"/>
    </a:defPPr>
    <a:lvl1pPr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modifyVerifier cryptProviderType="rsaAES" cryptAlgorithmClass="hash" cryptAlgorithmType="typeAny" cryptAlgorithmSid="14" spinCount="100000" saltData="o4YbRyeSi29lf1WdQi6Zzw==" hashData="sVJp2GVA21U/OpeRp8iWa+YV+beTJzUhT+WUY/g8JMytRcamiU/JKeKeENeeERjJKPWBGydTIUUcmolMpZRM+g=="/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90" y="25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ED9B6-9136-4413-A2FA-4DC3CABF8B0E}" type="datetime1">
              <a:rPr lang="ja-JP" altLang="en-US"/>
              <a:pPr>
                <a:defRPr/>
              </a:pPr>
              <a:t>2015/10/29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6D612D-04F0-4807-81C6-D902F9F0030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87995005"/>
      </p:ext>
    </p:extLst>
  </p:cSld>
  <p:clrMapOvr>
    <a:masterClrMapping/>
  </p:clrMapOvr>
  <p:transition advTm="1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1EDA8A-2B92-4E43-AF23-3D78F9831613}" type="datetime1">
              <a:rPr lang="ja-JP" altLang="en-US"/>
              <a:pPr>
                <a:defRPr/>
              </a:pPr>
              <a:t>2015/10/29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89B5E6-2778-4CA1-BA57-B5B78FD6E79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94313147"/>
      </p:ext>
    </p:extLst>
  </p:cSld>
  <p:clrMapOvr>
    <a:masterClrMapping/>
  </p:clrMapOvr>
  <p:transition advTm="1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6C412D-D8E7-4FA8-98C5-9268F30894ED}" type="datetime1">
              <a:rPr lang="ja-JP" altLang="en-US"/>
              <a:pPr>
                <a:defRPr/>
              </a:pPr>
              <a:t>2015/10/29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E5DD1-812A-419C-9183-0EBB4CF85D3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687021"/>
      </p:ext>
    </p:extLst>
  </p:cSld>
  <p:clrMapOvr>
    <a:masterClrMapping/>
  </p:clrMapOvr>
  <p:transition advTm="1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207CA3-1EEC-4282-9D6C-F3A97CC71F11}" type="datetime1">
              <a:rPr lang="ja-JP" altLang="en-US"/>
              <a:pPr>
                <a:defRPr/>
              </a:pPr>
              <a:t>2015/10/29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D88842-19B3-4352-857F-D712EE607F2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39857687"/>
      </p:ext>
    </p:extLst>
  </p:cSld>
  <p:clrMapOvr>
    <a:masterClrMapping/>
  </p:clrMapOvr>
  <p:transition advTm="1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DB05D2-8CDD-4AAD-A81E-8733C4C88DA3}" type="datetime1">
              <a:rPr lang="ja-JP" altLang="en-US"/>
              <a:pPr>
                <a:defRPr/>
              </a:pPr>
              <a:t>2015/10/29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361C47-4B6A-45F6-881A-49AAE732CB8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88252334"/>
      </p:ext>
    </p:extLst>
  </p:cSld>
  <p:clrMapOvr>
    <a:masterClrMapping/>
  </p:clrMapOvr>
  <p:transition advTm="1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752EE8-43AD-42CA-A0EC-394ABE81FE60}" type="datetime1">
              <a:rPr lang="ja-JP" altLang="en-US"/>
              <a:pPr>
                <a:defRPr/>
              </a:pPr>
              <a:t>2015/10/29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03195C-AA21-4E26-AE0A-E113FDE8CEB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38968448"/>
      </p:ext>
    </p:extLst>
  </p:cSld>
  <p:clrMapOvr>
    <a:masterClrMapping/>
  </p:clrMapOvr>
  <p:transition advTm="1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74FC60-C706-4FE9-B2D8-41DC1FAE9010}" type="datetime1">
              <a:rPr lang="ja-JP" altLang="en-US"/>
              <a:pPr>
                <a:defRPr/>
              </a:pPr>
              <a:t>2015/10/29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FFEE25-18BE-4C31-838C-4201DDC7882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84395415"/>
      </p:ext>
    </p:extLst>
  </p:cSld>
  <p:clrMapOvr>
    <a:masterClrMapping/>
  </p:clrMapOvr>
  <p:transition advTm="1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D6ED32-A564-456C-AF11-B6E1A7BD648F}" type="datetime1">
              <a:rPr lang="ja-JP" altLang="en-US"/>
              <a:pPr>
                <a:defRPr/>
              </a:pPr>
              <a:t>2015/10/29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876927-5975-4116-A5B1-5043264524E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67367455"/>
      </p:ext>
    </p:extLst>
  </p:cSld>
  <p:clrMapOvr>
    <a:masterClrMapping/>
  </p:clrMapOvr>
  <p:transition advTm="1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3B53CD-A7E7-48C0-AB5C-2F83FE2836CD}" type="datetime1">
              <a:rPr lang="ja-JP" altLang="en-US"/>
              <a:pPr>
                <a:defRPr/>
              </a:pPr>
              <a:t>2015/10/29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73D555-204C-4893-A423-E21022748B3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7980139"/>
      </p:ext>
    </p:extLst>
  </p:cSld>
  <p:clrMapOvr>
    <a:masterClrMapping/>
  </p:clrMapOvr>
  <p:transition advTm="1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2851A0-3E40-441F-9FC1-046C003916A2}" type="datetime1">
              <a:rPr lang="ja-JP" altLang="en-US"/>
              <a:pPr>
                <a:defRPr/>
              </a:pPr>
              <a:t>2015/10/29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F17C60-188B-45EC-8C1D-A36908C84FB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77647327"/>
      </p:ext>
    </p:extLst>
  </p:cSld>
  <p:clrMapOvr>
    <a:masterClrMapping/>
  </p:clrMapOvr>
  <p:transition advTm="1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127373-7D1F-4E1B-A4B1-125992EFB4A8}" type="datetime1">
              <a:rPr lang="ja-JP" altLang="en-US"/>
              <a:pPr>
                <a:defRPr/>
              </a:pPr>
              <a:t>2015/10/29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BD91AB-53FE-480C-907D-0672E569E0E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74696438"/>
      </p:ext>
    </p:extLst>
  </p:cSld>
  <p:clrMapOvr>
    <a:masterClrMapping/>
  </p:clrMapOvr>
  <p:transition advTm="1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4880E3FA-289F-4300-99BD-BEF9AD677954}" type="datetime1">
              <a:rPr lang="ja-JP" altLang="en-US"/>
              <a:pPr>
                <a:defRPr/>
              </a:pPr>
              <a:t>2015/10/29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C6E4FA70-082B-47DA-A7BD-42C891E486C7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Tm="100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直後再生条件（</a:t>
            </a:r>
            <a:r>
              <a:rPr lang="en-US" altLang="ja-JP" smtClean="0"/>
              <a:t>A</a:t>
            </a:r>
            <a:r>
              <a:rPr lang="ja-JP" altLang="en-US" smtClean="0"/>
              <a:t>）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/>
          <a:lstStyle/>
          <a:p>
            <a:pPr eaLnBrk="1" hangingPunct="1"/>
            <a:r>
              <a:rPr lang="ja-JP" altLang="en-US" sz="8600" smtClean="0"/>
              <a:t>テヨ</a:t>
            </a: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ja-JP" altLang="en-US" sz="9600" dirty="0" smtClean="0">
              <a:cs typeface="+mj-cs"/>
            </a:endParaRP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/>
          <a:lstStyle/>
          <a:p>
            <a:pPr eaLnBrk="1" hangingPunct="1"/>
            <a:r>
              <a:rPr lang="ja-JP" altLang="en-US" sz="8600" smtClean="0"/>
              <a:t>ツハ</a:t>
            </a: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ja-JP" altLang="en-US" sz="9600" dirty="0" smtClean="0">
              <a:cs typeface="+mj-cs"/>
            </a:endParaRP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/>
          <a:lstStyle/>
          <a:p>
            <a:pPr eaLnBrk="1" hangingPunct="1"/>
            <a:r>
              <a:rPr lang="ja-JP" altLang="en-US" sz="8600" smtClean="0"/>
              <a:t>ノユ</a:t>
            </a: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ja-JP" altLang="en-US" sz="9600" dirty="0" smtClean="0">
              <a:cs typeface="+mj-cs"/>
            </a:endParaRP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/>
          <a:lstStyle/>
          <a:p>
            <a:pPr eaLnBrk="1" hangingPunct="1"/>
            <a:r>
              <a:rPr lang="ja-JP" altLang="en-US" sz="8600" smtClean="0"/>
              <a:t>カロ</a:t>
            </a: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ja-JP" altLang="en-US" sz="9600" dirty="0" smtClean="0">
              <a:cs typeface="+mj-cs"/>
            </a:endParaRP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/>
          <a:lstStyle/>
          <a:p>
            <a:pPr eaLnBrk="1" hangingPunct="1"/>
            <a:r>
              <a:rPr lang="ja-JP" altLang="en-US" sz="8600" smtClean="0"/>
              <a:t>ニミ</a:t>
            </a: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ja-JP" altLang="en-US" sz="9600" dirty="0" smtClean="0">
              <a:cs typeface="+mj-cs"/>
            </a:endParaRP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/>
          <a:lstStyle/>
          <a:p>
            <a:pPr eaLnBrk="1" hangingPunct="1"/>
            <a:r>
              <a:rPr lang="ja-JP" altLang="en-US" sz="8600" smtClean="0"/>
              <a:t>＋</a:t>
            </a:r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/>
          <a:lstStyle/>
          <a:p>
            <a:pPr eaLnBrk="1" hangingPunct="1"/>
            <a:r>
              <a:rPr lang="ja-JP" altLang="en-US" sz="8600" smtClean="0"/>
              <a:t>ヌヨ</a:t>
            </a: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ja-JP" altLang="en-US" sz="9600" dirty="0" smtClean="0">
              <a:cs typeface="+mj-cs"/>
            </a:endParaRP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/>
          <a:lstStyle/>
          <a:p>
            <a:pPr eaLnBrk="1" hangingPunct="1"/>
            <a:r>
              <a:rPr lang="ja-JP" altLang="en-US" sz="8600" smtClean="0"/>
              <a:t>スホ</a:t>
            </a: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ja-JP" altLang="en-US" sz="9600" dirty="0" smtClean="0">
              <a:cs typeface="+mj-cs"/>
            </a:endParaRP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/>
          <a:lstStyle/>
          <a:p>
            <a:pPr eaLnBrk="1" hangingPunct="1"/>
            <a:r>
              <a:rPr lang="ja-JP" altLang="en-US" sz="8600" smtClean="0"/>
              <a:t>トセ</a:t>
            </a: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ja-JP" altLang="en-US" sz="9600" dirty="0" smtClean="0">
              <a:cs typeface="+mj-cs"/>
            </a:endParaRP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/>
          <a:lstStyle/>
          <a:p>
            <a:pPr eaLnBrk="1" hangingPunct="1"/>
            <a:r>
              <a:rPr lang="ja-JP" altLang="en-US" sz="8600" smtClean="0"/>
              <a:t>ルホ</a:t>
            </a: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ja-JP" altLang="en-US" sz="9600" dirty="0" smtClean="0">
              <a:cs typeface="+mj-cs"/>
            </a:endParaRP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/>
          <a:lstStyle/>
          <a:p>
            <a:pPr eaLnBrk="1" hangingPunct="1"/>
            <a:r>
              <a:rPr lang="ja-JP" altLang="en-US" sz="8600" smtClean="0"/>
              <a:t>ヘユ</a:t>
            </a: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ja-JP" altLang="en-US" sz="9600" dirty="0" smtClean="0">
              <a:cs typeface="+mj-cs"/>
            </a:endParaRP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ja-JP" altLang="en-US" sz="9600" dirty="0" smtClean="0">
              <a:cs typeface="+mj-cs"/>
            </a:endParaRP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/>
          <a:lstStyle/>
          <a:p>
            <a:pPr eaLnBrk="1" hangingPunct="1"/>
            <a:r>
              <a:rPr lang="ja-JP" altLang="en-US" sz="8600" smtClean="0"/>
              <a:t>テア</a:t>
            </a: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ja-JP" altLang="en-US" sz="9600" dirty="0" smtClean="0">
              <a:cs typeface="+mj-cs"/>
            </a:endParaRP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/>
          <a:lstStyle/>
          <a:p>
            <a:pPr eaLnBrk="1" hangingPunct="1"/>
            <a:r>
              <a:rPr lang="ja-JP" altLang="en-US" sz="8600" smtClean="0"/>
              <a:t>ケヌ</a:t>
            </a: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ja-JP" altLang="en-US" sz="9600" dirty="0" smtClean="0">
              <a:cs typeface="+mj-cs"/>
            </a:endParaRP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/>
          <a:lstStyle/>
          <a:p>
            <a:pPr eaLnBrk="1" hangingPunct="1"/>
            <a:r>
              <a:rPr lang="ja-JP" altLang="en-US" sz="8600" smtClean="0"/>
              <a:t>？</a:t>
            </a:r>
          </a:p>
        </p:txBody>
      </p:sp>
    </p:spTree>
  </p:cSld>
  <p:clrMapOvr>
    <a:masterClrMapping/>
  </p:clrMapOvr>
  <p:transition advTm="30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/>
          <a:lstStyle/>
          <a:p>
            <a:pPr eaLnBrk="1" hangingPunct="1"/>
            <a:r>
              <a:rPr lang="ja-JP" altLang="en-US" sz="8600" smtClean="0"/>
              <a:t>メナ</a:t>
            </a: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ja-JP" altLang="en-US" sz="9600" dirty="0" smtClean="0">
              <a:cs typeface="+mj-cs"/>
            </a:endParaRP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/>
          <a:lstStyle/>
          <a:p>
            <a:pPr eaLnBrk="1" hangingPunct="1"/>
            <a:r>
              <a:rPr lang="ja-JP" altLang="en-US" sz="8600" smtClean="0"/>
              <a:t>モイ</a:t>
            </a: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ja-JP" altLang="en-US" sz="9600" dirty="0" smtClean="0">
              <a:cs typeface="+mj-cs"/>
            </a:endParaRP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/>
          <a:lstStyle/>
          <a:p>
            <a:pPr eaLnBrk="1" hangingPunct="1"/>
            <a:r>
              <a:rPr lang="ja-JP" altLang="en-US" sz="8600" smtClean="0"/>
              <a:t>ユサ</a:t>
            </a: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ja-JP" altLang="en-US" sz="9600" dirty="0" smtClean="0">
              <a:cs typeface="+mj-cs"/>
            </a:endParaRP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23</Words>
  <Application>Microsoft Office PowerPoint</Application>
  <PresentationFormat>画面に合わせる (4:3)</PresentationFormat>
  <Paragraphs>18</Paragraphs>
  <Slides>34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34</vt:i4>
      </vt:variant>
    </vt:vector>
  </HeadingPairs>
  <TitlesOfParts>
    <vt:vector size="38" baseType="lpstr">
      <vt:lpstr>ＭＳ Ｐゴシック</vt:lpstr>
      <vt:lpstr>Arial</vt:lpstr>
      <vt:lpstr>Calibri</vt:lpstr>
      <vt:lpstr>Office テーマ</vt:lpstr>
      <vt:lpstr>直後再生条件（A）</vt:lpstr>
      <vt:lpstr>＋</vt:lpstr>
      <vt:lpstr>PowerPoint プレゼンテーション</vt:lpstr>
      <vt:lpstr>メナ</vt:lpstr>
      <vt:lpstr>PowerPoint プレゼンテーション</vt:lpstr>
      <vt:lpstr>モイ</vt:lpstr>
      <vt:lpstr>PowerPoint プレゼンテーション</vt:lpstr>
      <vt:lpstr>ユサ</vt:lpstr>
      <vt:lpstr>PowerPoint プレゼンテーション</vt:lpstr>
      <vt:lpstr>テヨ</vt:lpstr>
      <vt:lpstr>PowerPoint プレゼンテーション</vt:lpstr>
      <vt:lpstr>ツハ</vt:lpstr>
      <vt:lpstr>PowerPoint プレゼンテーション</vt:lpstr>
      <vt:lpstr>ノユ</vt:lpstr>
      <vt:lpstr>PowerPoint プレゼンテーション</vt:lpstr>
      <vt:lpstr>カロ</vt:lpstr>
      <vt:lpstr>PowerPoint プレゼンテーション</vt:lpstr>
      <vt:lpstr>ニミ</vt:lpstr>
      <vt:lpstr>PowerPoint プレゼンテーション</vt:lpstr>
      <vt:lpstr>ヌヨ</vt:lpstr>
      <vt:lpstr>PowerPoint プレゼンテーション</vt:lpstr>
      <vt:lpstr>スホ</vt:lpstr>
      <vt:lpstr>PowerPoint プレゼンテーション</vt:lpstr>
      <vt:lpstr>トセ</vt:lpstr>
      <vt:lpstr>PowerPoint プレゼンテーション</vt:lpstr>
      <vt:lpstr>ルホ</vt:lpstr>
      <vt:lpstr>PowerPoint プレゼンテーション</vt:lpstr>
      <vt:lpstr>ヘユ</vt:lpstr>
      <vt:lpstr>PowerPoint プレゼンテーション</vt:lpstr>
      <vt:lpstr>テア</vt:lpstr>
      <vt:lpstr>PowerPoint プレゼンテーション</vt:lpstr>
      <vt:lpstr>ケヌ</vt:lpstr>
      <vt:lpstr>PowerPoint プレゼンテーション</vt:lpstr>
      <vt:lpstr>？</vt:lpstr>
    </vt:vector>
  </TitlesOfParts>
  <Company>関西学院大学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佐藤 暢哉</dc:creator>
  <cp:lastModifiedBy>nsato</cp:lastModifiedBy>
  <cp:revision>13</cp:revision>
  <dcterms:created xsi:type="dcterms:W3CDTF">2010-05-01T08:24:57Z</dcterms:created>
  <dcterms:modified xsi:type="dcterms:W3CDTF">2015-10-29T12:30:41Z</dcterms:modified>
  <cp:contentStatus/>
</cp:coreProperties>
</file>