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5" r:id="rId3"/>
    <p:sldId id="300" r:id="rId4"/>
    <p:sldId id="257" r:id="rId5"/>
    <p:sldId id="299" r:id="rId6"/>
    <p:sldId id="258" r:id="rId7"/>
    <p:sldId id="298" r:id="rId8"/>
    <p:sldId id="259" r:id="rId9"/>
    <p:sldId id="297" r:id="rId10"/>
    <p:sldId id="273" r:id="rId11"/>
    <p:sldId id="296" r:id="rId12"/>
    <p:sldId id="275" r:id="rId13"/>
    <p:sldId id="295" r:id="rId14"/>
    <p:sldId id="276" r:id="rId15"/>
    <p:sldId id="294" r:id="rId16"/>
    <p:sldId id="277" r:id="rId17"/>
    <p:sldId id="293" r:id="rId18"/>
    <p:sldId id="278" r:id="rId19"/>
    <p:sldId id="292" r:id="rId20"/>
    <p:sldId id="279" r:id="rId21"/>
    <p:sldId id="291" r:id="rId22"/>
    <p:sldId id="280" r:id="rId23"/>
    <p:sldId id="301" r:id="rId24"/>
    <p:sldId id="281" r:id="rId25"/>
    <p:sldId id="290" r:id="rId26"/>
    <p:sldId id="282" r:id="rId27"/>
    <p:sldId id="289" r:id="rId28"/>
    <p:sldId id="283" r:id="rId29"/>
    <p:sldId id="288" r:id="rId30"/>
    <p:sldId id="284" r:id="rId31"/>
    <p:sldId id="287" r:id="rId32"/>
    <p:sldId id="274" r:id="rId33"/>
    <p:sldId id="302" r:id="rId34"/>
    <p:sldId id="303" r:id="rId35"/>
    <p:sldId id="272" r:id="rId36"/>
    <p:sldId id="286" r:id="rId37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modifyVerifier cryptProviderType="rsaAES" cryptAlgorithmClass="hash" cryptAlgorithmType="typeAny" cryptAlgorithmSid="14" spinCount="100000" saltData="mUSqlD3CIIgcbnbcwNC4/Q==" hashData="+FAFJze67KGDLDDcuDSbeOlZXsMUrF/czF3atFFOBN96W+iZA1euffo8ShOX3+G0zLligWNzQIo+pP9h5rUny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0" y="25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9A04D-69F3-46C9-9D41-5A809012D329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C605C-04C0-43C8-A407-2BFE3216F94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7439417"/>
      </p:ext>
    </p:extLst>
  </p:cSld>
  <p:clrMapOvr>
    <a:masterClrMapping/>
  </p:clrMapOvr>
  <p:transition advTm="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E0209-FF52-498F-928B-E8AC69125ED5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5653A-F946-470D-A6FF-54002C7B685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8536449"/>
      </p:ext>
    </p:extLst>
  </p:cSld>
  <p:clrMapOvr>
    <a:masterClrMapping/>
  </p:clrMapOvr>
  <p:transition advTm="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59573-87D6-428C-8978-91A4430DAFB9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C59C8-0993-4250-82F8-29CAC1B4809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5408393"/>
      </p:ext>
    </p:extLst>
  </p:cSld>
  <p:clrMapOvr>
    <a:masterClrMapping/>
  </p:clrMapOvr>
  <p:transition advTm="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70DF8-CA04-4B27-9B10-A11EA2B68C12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1F362-AFA8-4208-B96D-BBC295151D5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3703328"/>
      </p:ext>
    </p:extLst>
  </p:cSld>
  <p:clrMapOvr>
    <a:masterClrMapping/>
  </p:clrMapOvr>
  <p:transition advTm="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0F452-3F7D-456E-8870-C330B00065E6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3CE68-450F-4830-8492-716B2BC9994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026258"/>
      </p:ext>
    </p:extLst>
  </p:cSld>
  <p:clrMapOvr>
    <a:masterClrMapping/>
  </p:clrMapOvr>
  <p:transition advTm="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FEEDE-9346-404A-B51A-4397795A219A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8B072-6BAA-48E6-8B29-A38FABF9F81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8966405"/>
      </p:ext>
    </p:extLst>
  </p:cSld>
  <p:clrMapOvr>
    <a:masterClrMapping/>
  </p:clrMapOvr>
  <p:transition advTm="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445EC-F5DB-4AA3-AD06-8160774B3B4D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1344D-C061-40D2-9DF0-4D3C4CC7B08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6438953"/>
      </p:ext>
    </p:extLst>
  </p:cSld>
  <p:clrMapOvr>
    <a:masterClrMapping/>
  </p:clrMapOvr>
  <p:transition advTm="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ABB68-7391-420D-864F-3C627C99779B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AA6AD-4BFC-4370-920B-C33328947F7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5760503"/>
      </p:ext>
    </p:extLst>
  </p:cSld>
  <p:clrMapOvr>
    <a:masterClrMapping/>
  </p:clrMapOvr>
  <p:transition advTm="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5CC2F-772C-45DB-A332-139E45824647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C2D1E-A1ED-49A9-82DA-3A52075CE20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14870862"/>
      </p:ext>
    </p:extLst>
  </p:cSld>
  <p:clrMapOvr>
    <a:masterClrMapping/>
  </p:clrMapOvr>
  <p:transition advTm="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F1320-F86E-4105-8D40-42CB11C85CA6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D7731-AE03-4229-BFEB-3D2F458BBA1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17922483"/>
      </p:ext>
    </p:extLst>
  </p:cSld>
  <p:clrMapOvr>
    <a:masterClrMapping/>
  </p:clrMapOvr>
  <p:transition advTm="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D4ED2-487D-40DC-BAD8-5E49FFCA99A7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978B3-7976-46DE-B50E-D179B29EFB6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5648012"/>
      </p:ext>
    </p:extLst>
  </p:cSld>
  <p:clrMapOvr>
    <a:masterClrMapping/>
  </p:clrMapOvr>
  <p:transition advTm="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6E333B68-2CC0-4B68-BC10-E2F6861241F4}" type="datetime1">
              <a:rPr lang="ja-JP" altLang="en-US"/>
              <a:pPr>
                <a:defRPr/>
              </a:pPr>
              <a:t>2015/10/29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C9AFCD7-215C-40FA-87A2-982C5E50E84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00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3"/>
          <p:cNvSpPr>
            <a:spLocks noGrp="1"/>
          </p:cNvSpPr>
          <p:nvPr>
            <p:ph type="ctrTitle"/>
          </p:nvPr>
        </p:nvSpPr>
        <p:spPr>
          <a:xfrm>
            <a:off x="685800" y="2405063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mtClean="0"/>
              <a:t>遅延再生条件（</a:t>
            </a:r>
            <a:r>
              <a:rPr lang="en-US" altLang="ja-JP" smtClean="0"/>
              <a:t>B</a:t>
            </a:r>
            <a:r>
              <a:rPr lang="ja-JP" altLang="en-US" smtClean="0"/>
              <a:t>）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ニム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ナセ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ノカ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ホム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ロツ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＋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ヌア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ニユ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セフ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コヘ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ミヒ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ワマ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タソ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７３２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？</a:t>
            </a:r>
          </a:p>
        </p:txBody>
      </p:sp>
    </p:spTree>
  </p:cSld>
  <p:clrMapOvr>
    <a:masterClrMapping/>
  </p:clrMapOvr>
  <p:transition advTm="3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メヒ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ラエ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/>
          <a:lstStyle/>
          <a:p>
            <a:pPr eaLnBrk="1" hangingPunct="1"/>
            <a:r>
              <a:rPr lang="ja-JP" altLang="en-US" sz="8600" smtClean="0"/>
              <a:t>エク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4796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 sz="9600" dirty="0" smtClean="0">
              <a:cs typeface="+mj-cs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</Words>
  <Application>Microsoft Office PowerPoint</Application>
  <PresentationFormat>画面に合わせる (4:3)</PresentationFormat>
  <Paragraphs>19</Paragraphs>
  <Slides>36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40" baseType="lpstr">
      <vt:lpstr>Arial</vt:lpstr>
      <vt:lpstr>ＭＳ Ｐゴシック</vt:lpstr>
      <vt:lpstr>Calibri</vt:lpstr>
      <vt:lpstr>Office テーマ</vt:lpstr>
      <vt:lpstr>遅延再生条件（B）</vt:lpstr>
      <vt:lpstr>＋</vt:lpstr>
      <vt:lpstr>PowerPoint プレゼンテーション</vt:lpstr>
      <vt:lpstr>メヒ</vt:lpstr>
      <vt:lpstr>PowerPoint プレゼンテーション</vt:lpstr>
      <vt:lpstr>ラエ</vt:lpstr>
      <vt:lpstr>PowerPoint プレゼンテーション</vt:lpstr>
      <vt:lpstr>エク</vt:lpstr>
      <vt:lpstr>PowerPoint プレゼンテーション</vt:lpstr>
      <vt:lpstr>ニム</vt:lpstr>
      <vt:lpstr>PowerPoint プレゼンテーション</vt:lpstr>
      <vt:lpstr>ナセ</vt:lpstr>
      <vt:lpstr>PowerPoint プレゼンテーション</vt:lpstr>
      <vt:lpstr>ノカ</vt:lpstr>
      <vt:lpstr>PowerPoint プレゼンテーション</vt:lpstr>
      <vt:lpstr>ホム</vt:lpstr>
      <vt:lpstr>PowerPoint プレゼンテーション</vt:lpstr>
      <vt:lpstr>ロツ</vt:lpstr>
      <vt:lpstr>PowerPoint プレゼンテーション</vt:lpstr>
      <vt:lpstr>ヌア</vt:lpstr>
      <vt:lpstr>PowerPoint プレゼンテーション</vt:lpstr>
      <vt:lpstr>ニユ</vt:lpstr>
      <vt:lpstr>PowerPoint プレゼンテーション</vt:lpstr>
      <vt:lpstr>セフ</vt:lpstr>
      <vt:lpstr>PowerPoint プレゼンテーション</vt:lpstr>
      <vt:lpstr>コヘ</vt:lpstr>
      <vt:lpstr>PowerPoint プレゼンテーション</vt:lpstr>
      <vt:lpstr>ミヒ</vt:lpstr>
      <vt:lpstr>PowerPoint プレゼンテーション</vt:lpstr>
      <vt:lpstr>ワマ</vt:lpstr>
      <vt:lpstr>PowerPoint プレゼンテーション</vt:lpstr>
      <vt:lpstr>タソ</vt:lpstr>
      <vt:lpstr>PowerPoint プレゼンテーション</vt:lpstr>
      <vt:lpstr>７３２</vt:lpstr>
      <vt:lpstr>PowerPoint プレゼンテーション</vt:lpstr>
      <vt:lpstr>？</vt:lpstr>
    </vt:vector>
  </TitlesOfParts>
  <Company>関西学院大学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佐藤 暢哉</dc:creator>
  <cp:lastModifiedBy>nsato</cp:lastModifiedBy>
  <cp:revision>11</cp:revision>
  <dcterms:created xsi:type="dcterms:W3CDTF">2010-04-23T07:59:41Z</dcterms:created>
  <dcterms:modified xsi:type="dcterms:W3CDTF">2015-10-29T12:33:36Z</dcterms:modified>
</cp:coreProperties>
</file>