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7" r:id="rId2"/>
    <p:sldId id="260" r:id="rId3"/>
    <p:sldId id="258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752013" cy="7315200"/>
  <p:notesSz cx="6858000" cy="9144000"/>
  <p:defaultTextStyle>
    <a:defPPr>
      <a:defRPr lang="ja-JP"/>
    </a:defPPr>
    <a:lvl1pPr marL="0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1pPr>
    <a:lvl2pPr marL="487604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2pPr>
    <a:lvl3pPr marL="975208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3pPr>
    <a:lvl4pPr marL="1462811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4pPr>
    <a:lvl5pPr marL="1950415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5pPr>
    <a:lvl6pPr marL="2438019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6pPr>
    <a:lvl7pPr marL="2925623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7pPr>
    <a:lvl8pPr marL="3413227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8pPr>
    <a:lvl9pPr marL="3900830" algn="l" defTabSz="975208" rtl="0" eaLnBrk="1" latinLnBrk="0" hangingPunct="1">
      <a:defRPr kumimoji="1" sz="192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20"/>
    <p:restoredTop sz="94670"/>
  </p:normalViewPr>
  <p:slideViewPr>
    <p:cSldViewPr snapToGrid="0" snapToObjects="1">
      <p:cViewPr varScale="1">
        <p:scale>
          <a:sx n="176" d="100"/>
          <a:sy n="176" d="100"/>
        </p:scale>
        <p:origin x="208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C610D-F64E-C741-908A-B1A78A9D2824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86C72-C4CD-C849-AF6C-236A38E753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64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1pPr>
    <a:lvl2pPr marL="487604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2pPr>
    <a:lvl3pPr marL="975208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3pPr>
    <a:lvl4pPr marL="1462811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4pPr>
    <a:lvl5pPr marL="1950415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5pPr>
    <a:lvl6pPr marL="2438019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6pPr>
    <a:lvl7pPr marL="2925623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7pPr>
    <a:lvl8pPr marL="3413227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8pPr>
    <a:lvl9pPr marL="3900830" algn="l" defTabSz="975208" rtl="0" eaLnBrk="1" latinLnBrk="0" hangingPunct="1">
      <a:defRPr kumimoji="1" sz="12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401" y="1197187"/>
            <a:ext cx="8289211" cy="2546773"/>
          </a:xfrm>
        </p:spPr>
        <p:txBody>
          <a:bodyPr anchor="b"/>
          <a:lstStyle>
            <a:lvl1pPr algn="ctr">
              <a:defRPr sz="639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002" y="3842174"/>
            <a:ext cx="731401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04" indent="0" algn="ctr">
              <a:buNone/>
              <a:defRPr sz="2133"/>
            </a:lvl2pPr>
            <a:lvl3pPr marL="975208" indent="0" algn="ctr">
              <a:buNone/>
              <a:defRPr sz="1920"/>
            </a:lvl3pPr>
            <a:lvl4pPr marL="1462811" indent="0" algn="ctr">
              <a:buNone/>
              <a:defRPr sz="1706"/>
            </a:lvl4pPr>
            <a:lvl5pPr marL="1950415" indent="0" algn="ctr">
              <a:buNone/>
              <a:defRPr sz="1706"/>
            </a:lvl5pPr>
            <a:lvl6pPr marL="2438019" indent="0" algn="ctr">
              <a:buNone/>
              <a:defRPr sz="1706"/>
            </a:lvl6pPr>
            <a:lvl7pPr marL="2925623" indent="0" algn="ctr">
              <a:buNone/>
              <a:defRPr sz="1706"/>
            </a:lvl7pPr>
            <a:lvl8pPr marL="3413227" indent="0" algn="ctr">
              <a:buNone/>
              <a:defRPr sz="1706"/>
            </a:lvl8pPr>
            <a:lvl9pPr marL="3900830" indent="0" algn="ctr">
              <a:buNone/>
              <a:defRPr sz="1706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3;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8785" y="389467"/>
            <a:ext cx="2102778" cy="619929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452" y="389467"/>
            <a:ext cx="6186433" cy="619929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372" y="1823722"/>
            <a:ext cx="8411111" cy="3042919"/>
          </a:xfrm>
        </p:spPr>
        <p:txBody>
          <a:bodyPr anchor="b"/>
          <a:lstStyle>
            <a:lvl1pPr>
              <a:defRPr sz="639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372" y="4895429"/>
            <a:ext cx="8411111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/>
                </a:solidFill>
              </a:defRPr>
            </a:lvl1pPr>
            <a:lvl2pPr marL="48760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208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2811" indent="0">
              <a:buNone/>
              <a:defRPr sz="1706">
                <a:solidFill>
                  <a:schemeClr val="tx1">
                    <a:tint val="75000"/>
                  </a:schemeClr>
                </a:solidFill>
              </a:defRPr>
            </a:lvl4pPr>
            <a:lvl5pPr marL="1950415" indent="0">
              <a:buNone/>
              <a:defRPr sz="1706">
                <a:solidFill>
                  <a:schemeClr val="tx1">
                    <a:tint val="75000"/>
                  </a:schemeClr>
                </a:solidFill>
              </a:defRPr>
            </a:lvl5pPr>
            <a:lvl6pPr marL="2438019" indent="0">
              <a:buNone/>
              <a:defRPr sz="1706">
                <a:solidFill>
                  <a:schemeClr val="tx1">
                    <a:tint val="75000"/>
                  </a:schemeClr>
                </a:solidFill>
              </a:defRPr>
            </a:lvl6pPr>
            <a:lvl7pPr marL="2925623" indent="0">
              <a:buNone/>
              <a:defRPr sz="1706">
                <a:solidFill>
                  <a:schemeClr val="tx1">
                    <a:tint val="75000"/>
                  </a:schemeClr>
                </a:solidFill>
              </a:defRPr>
            </a:lvl7pPr>
            <a:lvl8pPr marL="3413227" indent="0">
              <a:buNone/>
              <a:defRPr sz="1706">
                <a:solidFill>
                  <a:schemeClr val="tx1">
                    <a:tint val="75000"/>
                  </a:schemeClr>
                </a:solidFill>
              </a:defRPr>
            </a:lvl8pPr>
            <a:lvl9pPr marL="3900830" indent="0">
              <a:buNone/>
              <a:defRPr sz="17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451" y="1947333"/>
            <a:ext cx="4144606" cy="464142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6956" y="1947333"/>
            <a:ext cx="4144606" cy="464142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721" y="389468"/>
            <a:ext cx="8411111" cy="141393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1722" y="1793241"/>
            <a:ext cx="4125558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04" indent="0">
              <a:buNone/>
              <a:defRPr sz="2133" b="1"/>
            </a:lvl2pPr>
            <a:lvl3pPr marL="975208" indent="0">
              <a:buNone/>
              <a:defRPr sz="1920" b="1"/>
            </a:lvl3pPr>
            <a:lvl4pPr marL="1462811" indent="0">
              <a:buNone/>
              <a:defRPr sz="1706" b="1"/>
            </a:lvl4pPr>
            <a:lvl5pPr marL="1950415" indent="0">
              <a:buNone/>
              <a:defRPr sz="1706" b="1"/>
            </a:lvl5pPr>
            <a:lvl6pPr marL="2438019" indent="0">
              <a:buNone/>
              <a:defRPr sz="1706" b="1"/>
            </a:lvl6pPr>
            <a:lvl7pPr marL="2925623" indent="0">
              <a:buNone/>
              <a:defRPr sz="1706" b="1"/>
            </a:lvl7pPr>
            <a:lvl8pPr marL="3413227" indent="0">
              <a:buNone/>
              <a:defRPr sz="1706" b="1"/>
            </a:lvl8pPr>
            <a:lvl9pPr marL="3900830" indent="0">
              <a:buNone/>
              <a:defRPr sz="1706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1722" y="2672080"/>
            <a:ext cx="4125558" cy="393022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6957" y="1793241"/>
            <a:ext cx="4145876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04" indent="0">
              <a:buNone/>
              <a:defRPr sz="2133" b="1"/>
            </a:lvl2pPr>
            <a:lvl3pPr marL="975208" indent="0">
              <a:buNone/>
              <a:defRPr sz="1920" b="1"/>
            </a:lvl3pPr>
            <a:lvl4pPr marL="1462811" indent="0">
              <a:buNone/>
              <a:defRPr sz="1706" b="1"/>
            </a:lvl4pPr>
            <a:lvl5pPr marL="1950415" indent="0">
              <a:buNone/>
              <a:defRPr sz="1706" b="1"/>
            </a:lvl5pPr>
            <a:lvl6pPr marL="2438019" indent="0">
              <a:buNone/>
              <a:defRPr sz="1706" b="1"/>
            </a:lvl6pPr>
            <a:lvl7pPr marL="2925623" indent="0">
              <a:buNone/>
              <a:defRPr sz="1706" b="1"/>
            </a:lvl7pPr>
            <a:lvl8pPr marL="3413227" indent="0">
              <a:buNone/>
              <a:defRPr sz="1706" b="1"/>
            </a:lvl8pPr>
            <a:lvl9pPr marL="3900830" indent="0">
              <a:buNone/>
              <a:defRPr sz="1706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6957" y="2672080"/>
            <a:ext cx="4145876" cy="393022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3;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721" y="487680"/>
            <a:ext cx="3145278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5876" y="1053255"/>
            <a:ext cx="4936957" cy="5198533"/>
          </a:xfrm>
        </p:spPr>
        <p:txBody>
          <a:bodyPr/>
          <a:lstStyle>
            <a:lvl1pPr>
              <a:defRPr sz="3413"/>
            </a:lvl1pPr>
            <a:lvl2pPr>
              <a:defRPr sz="2986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721" y="2194560"/>
            <a:ext cx="3145278" cy="4065694"/>
          </a:xfrm>
        </p:spPr>
        <p:txBody>
          <a:bodyPr/>
          <a:lstStyle>
            <a:lvl1pPr marL="0" indent="0">
              <a:buNone/>
              <a:defRPr sz="1706"/>
            </a:lvl1pPr>
            <a:lvl2pPr marL="487604" indent="0">
              <a:buNone/>
              <a:defRPr sz="1493"/>
            </a:lvl2pPr>
            <a:lvl3pPr marL="975208" indent="0">
              <a:buNone/>
              <a:defRPr sz="1280"/>
            </a:lvl3pPr>
            <a:lvl4pPr marL="1462811" indent="0">
              <a:buNone/>
              <a:defRPr sz="1067"/>
            </a:lvl4pPr>
            <a:lvl5pPr marL="1950415" indent="0">
              <a:buNone/>
              <a:defRPr sz="1067"/>
            </a:lvl5pPr>
            <a:lvl6pPr marL="2438019" indent="0">
              <a:buNone/>
              <a:defRPr sz="1067"/>
            </a:lvl6pPr>
            <a:lvl7pPr marL="2925623" indent="0">
              <a:buNone/>
              <a:defRPr sz="1067"/>
            </a:lvl7pPr>
            <a:lvl8pPr marL="3413227" indent="0">
              <a:buNone/>
              <a:defRPr sz="1067"/>
            </a:lvl8pPr>
            <a:lvl9pPr marL="3900830" indent="0">
              <a:buNone/>
              <a:defRPr sz="10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721" y="487680"/>
            <a:ext cx="3145278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5876" y="1053255"/>
            <a:ext cx="4936957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04" indent="0">
              <a:buNone/>
              <a:defRPr sz="2986"/>
            </a:lvl2pPr>
            <a:lvl3pPr marL="975208" indent="0">
              <a:buNone/>
              <a:defRPr sz="2560"/>
            </a:lvl3pPr>
            <a:lvl4pPr marL="1462811" indent="0">
              <a:buNone/>
              <a:defRPr sz="2133"/>
            </a:lvl4pPr>
            <a:lvl5pPr marL="1950415" indent="0">
              <a:buNone/>
              <a:defRPr sz="2133"/>
            </a:lvl5pPr>
            <a:lvl6pPr marL="2438019" indent="0">
              <a:buNone/>
              <a:defRPr sz="2133"/>
            </a:lvl6pPr>
            <a:lvl7pPr marL="2925623" indent="0">
              <a:buNone/>
              <a:defRPr sz="2133"/>
            </a:lvl7pPr>
            <a:lvl8pPr marL="3413227" indent="0">
              <a:buNone/>
              <a:defRPr sz="2133"/>
            </a:lvl8pPr>
            <a:lvl9pPr marL="3900830" indent="0">
              <a:buNone/>
              <a:defRPr sz="2133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721" y="2194560"/>
            <a:ext cx="3145278" cy="4065694"/>
          </a:xfrm>
        </p:spPr>
        <p:txBody>
          <a:bodyPr/>
          <a:lstStyle>
            <a:lvl1pPr marL="0" indent="0">
              <a:buNone/>
              <a:defRPr sz="1706"/>
            </a:lvl1pPr>
            <a:lvl2pPr marL="487604" indent="0">
              <a:buNone/>
              <a:defRPr sz="1493"/>
            </a:lvl2pPr>
            <a:lvl3pPr marL="975208" indent="0">
              <a:buNone/>
              <a:defRPr sz="1280"/>
            </a:lvl3pPr>
            <a:lvl4pPr marL="1462811" indent="0">
              <a:buNone/>
              <a:defRPr sz="1067"/>
            </a:lvl4pPr>
            <a:lvl5pPr marL="1950415" indent="0">
              <a:buNone/>
              <a:defRPr sz="1067"/>
            </a:lvl5pPr>
            <a:lvl6pPr marL="2438019" indent="0">
              <a:buNone/>
              <a:defRPr sz="1067"/>
            </a:lvl6pPr>
            <a:lvl7pPr marL="2925623" indent="0">
              <a:buNone/>
              <a:defRPr sz="1067"/>
            </a:lvl7pPr>
            <a:lvl8pPr marL="3413227" indent="0">
              <a:buNone/>
              <a:defRPr sz="1067"/>
            </a:lvl8pPr>
            <a:lvl9pPr marL="3900830" indent="0">
              <a:buNone/>
              <a:defRPr sz="10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0451" y="389468"/>
            <a:ext cx="8411111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451" y="1947333"/>
            <a:ext cx="8411111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0451" y="6780108"/>
            <a:ext cx="2194203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4E584-494F-3D4D-8D40-3B2ECE07981B}" type="datetimeFigureOut">
              <a:rPr kumimoji="1" lang="ja-JP" altLang="en-US" smtClean="0"/>
              <a:t>2017/8/25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0355" y="6780108"/>
            <a:ext cx="3291304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7359" y="6780108"/>
            <a:ext cx="2194203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03214-991C-0546-AEA7-35B145F713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186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75208" rtl="0" eaLnBrk="1" latinLnBrk="0" hangingPunct="1">
        <a:lnSpc>
          <a:spcPct val="90000"/>
        </a:lnSpc>
        <a:spcBef>
          <a:spcPct val="0"/>
        </a:spcBef>
        <a:buNone/>
        <a:defRPr kumimoji="1"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02" indent="-243802" algn="l" defTabSz="975208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2986" kern="1200">
          <a:solidFill>
            <a:schemeClr val="tx1"/>
          </a:solidFill>
          <a:latin typeface="+mn-lt"/>
          <a:ea typeface="+mn-ea"/>
          <a:cs typeface="+mn-cs"/>
        </a:defRPr>
      </a:lvl1pPr>
      <a:lvl2pPr marL="731406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10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613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217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1821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69425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029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4632" indent="-243802" algn="l" defTabSz="975208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04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208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2811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415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019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5623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227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0830" algn="l" defTabSz="975208" rtl="0" eaLnBrk="1" latinLnBrk="0" hangingPunct="1">
        <a:defRPr kumimoji="1"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895166" y="837972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8355509" y="1440314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図形グループ 10"/>
          <p:cNvGrpSpPr/>
          <p:nvPr/>
        </p:nvGrpSpPr>
        <p:grpSpPr>
          <a:xfrm>
            <a:off x="7156446" y="5663972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13394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図形グループ 10"/>
          <p:cNvGrpSpPr/>
          <p:nvPr/>
        </p:nvGrpSpPr>
        <p:grpSpPr>
          <a:xfrm>
            <a:off x="1097288" y="5978944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図形グループ 8"/>
          <p:cNvGrpSpPr/>
          <p:nvPr/>
        </p:nvGrpSpPr>
        <p:grpSpPr>
          <a:xfrm>
            <a:off x="5777589" y="4125458"/>
            <a:ext cx="720000" cy="900000"/>
            <a:chOff x="7156446" y="5663972"/>
            <a:chExt cx="720000" cy="900000"/>
          </a:xfrm>
        </p:grpSpPr>
        <p:sp>
          <p:nvSpPr>
            <p:cNvPr id="12" name="円/楕円 1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図形グループ 13"/>
          <p:cNvGrpSpPr/>
          <p:nvPr/>
        </p:nvGrpSpPr>
        <p:grpSpPr>
          <a:xfrm>
            <a:off x="6263818" y="913401"/>
            <a:ext cx="720000" cy="900000"/>
            <a:chOff x="7156446" y="5663972"/>
            <a:chExt cx="720000" cy="900000"/>
          </a:xfrm>
        </p:grpSpPr>
        <p:sp>
          <p:nvSpPr>
            <p:cNvPr id="15" name="円/楕円 14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コネクタ 15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図形グループ 16"/>
          <p:cNvGrpSpPr/>
          <p:nvPr/>
        </p:nvGrpSpPr>
        <p:grpSpPr>
          <a:xfrm>
            <a:off x="6393223" y="5992744"/>
            <a:ext cx="720000" cy="900000"/>
            <a:chOff x="7156446" y="5663972"/>
            <a:chExt cx="720000" cy="900000"/>
          </a:xfrm>
        </p:grpSpPr>
        <p:sp>
          <p:nvSpPr>
            <p:cNvPr id="18" name="円/楕円 1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図形グループ 19"/>
          <p:cNvGrpSpPr/>
          <p:nvPr/>
        </p:nvGrpSpPr>
        <p:grpSpPr>
          <a:xfrm>
            <a:off x="7845875" y="2132601"/>
            <a:ext cx="720000" cy="900000"/>
            <a:chOff x="7156446" y="5663972"/>
            <a:chExt cx="720000" cy="900000"/>
          </a:xfrm>
        </p:grpSpPr>
        <p:sp>
          <p:nvSpPr>
            <p:cNvPr id="21" name="円/楕円 20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" name="直線コネクタ 21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図形グループ 22"/>
          <p:cNvGrpSpPr/>
          <p:nvPr/>
        </p:nvGrpSpPr>
        <p:grpSpPr>
          <a:xfrm>
            <a:off x="3623647" y="5305515"/>
            <a:ext cx="720000" cy="900000"/>
            <a:chOff x="7156446" y="5663972"/>
            <a:chExt cx="720000" cy="900000"/>
          </a:xfrm>
        </p:grpSpPr>
        <p:sp>
          <p:nvSpPr>
            <p:cNvPr id="24" name="円/楕円 23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" name="直線コネクタ 24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64592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>
          <a:xfrm>
            <a:off x="4661623" y="221114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図形グループ 10"/>
          <p:cNvGrpSpPr/>
          <p:nvPr/>
        </p:nvGrpSpPr>
        <p:grpSpPr>
          <a:xfrm>
            <a:off x="336251" y="5035515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図形グループ 8"/>
          <p:cNvGrpSpPr/>
          <p:nvPr/>
        </p:nvGrpSpPr>
        <p:grpSpPr>
          <a:xfrm>
            <a:off x="4137475" y="4585515"/>
            <a:ext cx="720000" cy="900000"/>
            <a:chOff x="7156446" y="5663972"/>
            <a:chExt cx="720000" cy="900000"/>
          </a:xfrm>
        </p:grpSpPr>
        <p:sp>
          <p:nvSpPr>
            <p:cNvPr id="12" name="円/楕円 1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図形グループ 13"/>
          <p:cNvGrpSpPr/>
          <p:nvPr/>
        </p:nvGrpSpPr>
        <p:grpSpPr>
          <a:xfrm>
            <a:off x="8803818" y="3072230"/>
            <a:ext cx="720000" cy="900000"/>
            <a:chOff x="7156446" y="5663972"/>
            <a:chExt cx="720000" cy="900000"/>
          </a:xfrm>
        </p:grpSpPr>
        <p:sp>
          <p:nvSpPr>
            <p:cNvPr id="15" name="円/楕円 14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コネクタ 15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図形グループ 16"/>
          <p:cNvGrpSpPr/>
          <p:nvPr/>
        </p:nvGrpSpPr>
        <p:grpSpPr>
          <a:xfrm>
            <a:off x="1596251" y="5816372"/>
            <a:ext cx="720000" cy="900000"/>
            <a:chOff x="7156446" y="5663972"/>
            <a:chExt cx="720000" cy="900000"/>
          </a:xfrm>
        </p:grpSpPr>
        <p:sp>
          <p:nvSpPr>
            <p:cNvPr id="18" name="円/楕円 1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図形グループ 19"/>
          <p:cNvGrpSpPr/>
          <p:nvPr/>
        </p:nvGrpSpPr>
        <p:grpSpPr>
          <a:xfrm>
            <a:off x="1488618" y="581114"/>
            <a:ext cx="720000" cy="900000"/>
            <a:chOff x="7156446" y="5663972"/>
            <a:chExt cx="720000" cy="900000"/>
          </a:xfrm>
        </p:grpSpPr>
        <p:sp>
          <p:nvSpPr>
            <p:cNvPr id="21" name="円/楕円 20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" name="直線コネクタ 21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図形グループ 22"/>
          <p:cNvGrpSpPr/>
          <p:nvPr/>
        </p:nvGrpSpPr>
        <p:grpSpPr>
          <a:xfrm>
            <a:off x="6133190" y="2734944"/>
            <a:ext cx="720000" cy="900000"/>
            <a:chOff x="7156446" y="5663972"/>
            <a:chExt cx="720000" cy="900000"/>
          </a:xfrm>
        </p:grpSpPr>
        <p:sp>
          <p:nvSpPr>
            <p:cNvPr id="24" name="円/楕円 23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" name="直線コネクタ 24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図形グループ 25"/>
          <p:cNvGrpSpPr/>
          <p:nvPr/>
        </p:nvGrpSpPr>
        <p:grpSpPr>
          <a:xfrm>
            <a:off x="4661623" y="6087743"/>
            <a:ext cx="720000" cy="900000"/>
            <a:chOff x="7156446" y="5663972"/>
            <a:chExt cx="720000" cy="900000"/>
          </a:xfrm>
        </p:grpSpPr>
        <p:sp>
          <p:nvSpPr>
            <p:cNvPr id="27" name="円/楕円 26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直線コネクタ 27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図形グループ 28"/>
          <p:cNvGrpSpPr/>
          <p:nvPr/>
        </p:nvGrpSpPr>
        <p:grpSpPr>
          <a:xfrm>
            <a:off x="2519685" y="2021114"/>
            <a:ext cx="720000" cy="900000"/>
            <a:chOff x="7156446" y="5663972"/>
            <a:chExt cx="720000" cy="900000"/>
          </a:xfrm>
        </p:grpSpPr>
        <p:sp>
          <p:nvSpPr>
            <p:cNvPr id="30" name="円/楕円 29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1" name="直線コネクタ 30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図形グループ 31"/>
          <p:cNvGrpSpPr/>
          <p:nvPr/>
        </p:nvGrpSpPr>
        <p:grpSpPr>
          <a:xfrm>
            <a:off x="6088556" y="761114"/>
            <a:ext cx="720000" cy="900000"/>
            <a:chOff x="7156446" y="5663972"/>
            <a:chExt cx="720000" cy="900000"/>
          </a:xfrm>
        </p:grpSpPr>
        <p:sp>
          <p:nvSpPr>
            <p:cNvPr id="33" name="円/楕円 32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図形グループ 34"/>
          <p:cNvGrpSpPr/>
          <p:nvPr/>
        </p:nvGrpSpPr>
        <p:grpSpPr>
          <a:xfrm>
            <a:off x="2948938" y="5305515"/>
            <a:ext cx="720000" cy="900000"/>
            <a:chOff x="7156446" y="5663972"/>
            <a:chExt cx="720000" cy="900000"/>
          </a:xfrm>
        </p:grpSpPr>
        <p:sp>
          <p:nvSpPr>
            <p:cNvPr id="36" name="円/楕円 35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図形グループ 37"/>
          <p:cNvGrpSpPr/>
          <p:nvPr/>
        </p:nvGrpSpPr>
        <p:grpSpPr>
          <a:xfrm>
            <a:off x="3488522" y="671114"/>
            <a:ext cx="720000" cy="900000"/>
            <a:chOff x="7156446" y="5663972"/>
            <a:chExt cx="720000" cy="900000"/>
          </a:xfrm>
        </p:grpSpPr>
        <p:sp>
          <p:nvSpPr>
            <p:cNvPr id="39" name="円/楕円 38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" name="直線コネクタ 3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384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図形グループ 10"/>
          <p:cNvGrpSpPr/>
          <p:nvPr/>
        </p:nvGrpSpPr>
        <p:grpSpPr>
          <a:xfrm>
            <a:off x="481393" y="6232944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図形グループ 8"/>
          <p:cNvGrpSpPr/>
          <p:nvPr/>
        </p:nvGrpSpPr>
        <p:grpSpPr>
          <a:xfrm>
            <a:off x="3314748" y="2927030"/>
            <a:ext cx="720000" cy="900000"/>
            <a:chOff x="7156446" y="5663972"/>
            <a:chExt cx="720000" cy="900000"/>
          </a:xfrm>
        </p:grpSpPr>
        <p:sp>
          <p:nvSpPr>
            <p:cNvPr id="12" name="円/楕円 1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図形グループ 13"/>
          <p:cNvGrpSpPr/>
          <p:nvPr/>
        </p:nvGrpSpPr>
        <p:grpSpPr>
          <a:xfrm>
            <a:off x="7824103" y="3377030"/>
            <a:ext cx="720000" cy="900000"/>
            <a:chOff x="7156446" y="5663972"/>
            <a:chExt cx="720000" cy="900000"/>
          </a:xfrm>
        </p:grpSpPr>
        <p:sp>
          <p:nvSpPr>
            <p:cNvPr id="15" name="円/楕円 14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コネクタ 15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図形グループ 16"/>
          <p:cNvGrpSpPr/>
          <p:nvPr/>
        </p:nvGrpSpPr>
        <p:grpSpPr>
          <a:xfrm>
            <a:off x="3623121" y="4675515"/>
            <a:ext cx="720000" cy="900000"/>
            <a:chOff x="7156446" y="5663972"/>
            <a:chExt cx="720000" cy="900000"/>
          </a:xfrm>
        </p:grpSpPr>
        <p:sp>
          <p:nvSpPr>
            <p:cNvPr id="18" name="円/楕円 1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図形グループ 19"/>
          <p:cNvGrpSpPr/>
          <p:nvPr/>
        </p:nvGrpSpPr>
        <p:grpSpPr>
          <a:xfrm>
            <a:off x="2198275" y="3827030"/>
            <a:ext cx="720000" cy="900000"/>
            <a:chOff x="7156446" y="5663972"/>
            <a:chExt cx="720000" cy="900000"/>
          </a:xfrm>
        </p:grpSpPr>
        <p:sp>
          <p:nvSpPr>
            <p:cNvPr id="21" name="円/楕円 20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" name="直線コネクタ 21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図形グループ 22"/>
          <p:cNvGrpSpPr/>
          <p:nvPr/>
        </p:nvGrpSpPr>
        <p:grpSpPr>
          <a:xfrm>
            <a:off x="8443818" y="1841114"/>
            <a:ext cx="720000" cy="900000"/>
            <a:chOff x="7156446" y="5663972"/>
            <a:chExt cx="720000" cy="900000"/>
          </a:xfrm>
        </p:grpSpPr>
        <p:sp>
          <p:nvSpPr>
            <p:cNvPr id="24" name="円/楕円 23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" name="直線コネクタ 24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図形グループ 25"/>
          <p:cNvGrpSpPr/>
          <p:nvPr/>
        </p:nvGrpSpPr>
        <p:grpSpPr>
          <a:xfrm>
            <a:off x="8304708" y="6052944"/>
            <a:ext cx="720000" cy="900000"/>
            <a:chOff x="7156446" y="5663972"/>
            <a:chExt cx="720000" cy="900000"/>
          </a:xfrm>
        </p:grpSpPr>
        <p:sp>
          <p:nvSpPr>
            <p:cNvPr id="27" name="円/楕円 26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直線コネクタ 27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図形グループ 28"/>
          <p:cNvGrpSpPr/>
          <p:nvPr/>
        </p:nvGrpSpPr>
        <p:grpSpPr>
          <a:xfrm>
            <a:off x="2918275" y="1301114"/>
            <a:ext cx="720000" cy="900000"/>
            <a:chOff x="7156446" y="5663972"/>
            <a:chExt cx="720000" cy="900000"/>
          </a:xfrm>
        </p:grpSpPr>
        <p:sp>
          <p:nvSpPr>
            <p:cNvPr id="30" name="円/楕円 29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1" name="直線コネクタ 30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図形グループ 31"/>
          <p:cNvGrpSpPr/>
          <p:nvPr/>
        </p:nvGrpSpPr>
        <p:grpSpPr>
          <a:xfrm>
            <a:off x="7019894" y="2021114"/>
            <a:ext cx="720000" cy="900000"/>
            <a:chOff x="7156446" y="5663972"/>
            <a:chExt cx="720000" cy="900000"/>
          </a:xfrm>
        </p:grpSpPr>
        <p:sp>
          <p:nvSpPr>
            <p:cNvPr id="33" name="円/楕円 32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図形グループ 34"/>
          <p:cNvGrpSpPr/>
          <p:nvPr/>
        </p:nvGrpSpPr>
        <p:grpSpPr>
          <a:xfrm>
            <a:off x="4102823" y="221114"/>
            <a:ext cx="720000" cy="900000"/>
            <a:chOff x="7156446" y="5663972"/>
            <a:chExt cx="720000" cy="900000"/>
          </a:xfrm>
        </p:grpSpPr>
        <p:sp>
          <p:nvSpPr>
            <p:cNvPr id="36" name="円/楕円 35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図形グループ 37"/>
          <p:cNvGrpSpPr/>
          <p:nvPr/>
        </p:nvGrpSpPr>
        <p:grpSpPr>
          <a:xfrm>
            <a:off x="4990751" y="1301114"/>
            <a:ext cx="720000" cy="900000"/>
            <a:chOff x="7156446" y="5663972"/>
            <a:chExt cx="720000" cy="900000"/>
          </a:xfrm>
        </p:grpSpPr>
        <p:sp>
          <p:nvSpPr>
            <p:cNvPr id="39" name="円/楕円 38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" name="直線コネクタ 3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図形グループ 40"/>
          <p:cNvGrpSpPr/>
          <p:nvPr/>
        </p:nvGrpSpPr>
        <p:grpSpPr>
          <a:xfrm>
            <a:off x="6877608" y="5512944"/>
            <a:ext cx="720000" cy="900000"/>
            <a:chOff x="7156446" y="5663972"/>
            <a:chExt cx="720000" cy="900000"/>
          </a:xfrm>
        </p:grpSpPr>
        <p:sp>
          <p:nvSpPr>
            <p:cNvPr id="42" name="円/楕円 4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3" name="直線コネクタ 4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5668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3950423" y="3682772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5111566" y="115002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1446709" y="572202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42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1163680" y="50688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6664595" y="64345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図形グループ 10"/>
          <p:cNvGrpSpPr/>
          <p:nvPr/>
        </p:nvGrpSpPr>
        <p:grpSpPr>
          <a:xfrm>
            <a:off x="1883680" y="823458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円/楕円 8"/>
          <p:cNvSpPr/>
          <p:nvPr/>
        </p:nvSpPr>
        <p:spPr>
          <a:xfrm>
            <a:off x="4146367" y="4974543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7462880" y="43488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5561508" y="1800314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625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4864822" y="58308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706481" y="29511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3754481" y="136685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8210366" y="2004829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239223" y="293968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5728423" y="293968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1783395" y="3015114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8551452" y="202231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図形グループ 10"/>
          <p:cNvGrpSpPr/>
          <p:nvPr/>
        </p:nvGrpSpPr>
        <p:grpSpPr>
          <a:xfrm>
            <a:off x="1783395" y="5788886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円/楕円 8"/>
          <p:cNvSpPr/>
          <p:nvPr/>
        </p:nvSpPr>
        <p:spPr>
          <a:xfrm>
            <a:off x="4039052" y="63288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2382881" y="968599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6896823" y="3941171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679052" y="2552087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6371452" y="130231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7899621" y="57888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5050652" y="4308971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266652" y="44751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8191452" y="139030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402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/>
          <p:nvPr/>
        </p:nvSpPr>
        <p:spPr>
          <a:xfrm>
            <a:off x="228733" y="238231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6904080" y="2734173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3319052" y="518225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3319052" y="1003458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2371224" y="1832087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4368481" y="3930944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7831452" y="3478802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8422135" y="5238544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5507852" y="5992629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2611614" y="3118802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8214216" y="2552087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1535338" y="54288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982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>
          <a:xfrm>
            <a:off x="7426595" y="2935285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図形グループ 10"/>
          <p:cNvGrpSpPr/>
          <p:nvPr/>
        </p:nvGrpSpPr>
        <p:grpSpPr>
          <a:xfrm>
            <a:off x="3034389" y="4945515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図形グループ 8"/>
          <p:cNvGrpSpPr/>
          <p:nvPr/>
        </p:nvGrpSpPr>
        <p:grpSpPr>
          <a:xfrm>
            <a:off x="4210046" y="823458"/>
            <a:ext cx="720000" cy="900000"/>
            <a:chOff x="7156446" y="5663972"/>
            <a:chExt cx="720000" cy="900000"/>
          </a:xfrm>
        </p:grpSpPr>
        <p:sp>
          <p:nvSpPr>
            <p:cNvPr id="12" name="円/楕円 1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4433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図形グループ 10"/>
          <p:cNvGrpSpPr/>
          <p:nvPr/>
        </p:nvGrpSpPr>
        <p:grpSpPr>
          <a:xfrm>
            <a:off x="2047417" y="3269115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図形グループ 8"/>
          <p:cNvGrpSpPr/>
          <p:nvPr/>
        </p:nvGrpSpPr>
        <p:grpSpPr>
          <a:xfrm>
            <a:off x="5458274" y="4299629"/>
            <a:ext cx="720000" cy="900000"/>
            <a:chOff x="7156446" y="5663972"/>
            <a:chExt cx="720000" cy="900000"/>
          </a:xfrm>
        </p:grpSpPr>
        <p:sp>
          <p:nvSpPr>
            <p:cNvPr id="12" name="円/楕円 1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図形グループ 13"/>
          <p:cNvGrpSpPr/>
          <p:nvPr/>
        </p:nvGrpSpPr>
        <p:grpSpPr>
          <a:xfrm>
            <a:off x="7279818" y="5736544"/>
            <a:ext cx="720000" cy="900000"/>
            <a:chOff x="7156446" y="5663972"/>
            <a:chExt cx="720000" cy="900000"/>
          </a:xfrm>
        </p:grpSpPr>
        <p:sp>
          <p:nvSpPr>
            <p:cNvPr id="15" name="円/楕円 14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コネクタ 15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180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>
          <a:xfrm>
            <a:off x="4819646" y="5983286"/>
            <a:ext cx="720000" cy="7200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図形グループ 10"/>
          <p:cNvGrpSpPr/>
          <p:nvPr/>
        </p:nvGrpSpPr>
        <p:grpSpPr>
          <a:xfrm>
            <a:off x="1387018" y="4135515"/>
            <a:ext cx="720000" cy="900000"/>
            <a:chOff x="7156446" y="5663972"/>
            <a:chExt cx="720000" cy="900000"/>
          </a:xfrm>
        </p:grpSpPr>
        <p:sp>
          <p:nvSpPr>
            <p:cNvPr id="8" name="円/楕円 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図形グループ 8"/>
          <p:cNvGrpSpPr/>
          <p:nvPr/>
        </p:nvGrpSpPr>
        <p:grpSpPr>
          <a:xfrm>
            <a:off x="4819646" y="2492601"/>
            <a:ext cx="720000" cy="900000"/>
            <a:chOff x="7156446" y="5663972"/>
            <a:chExt cx="720000" cy="900000"/>
          </a:xfrm>
        </p:grpSpPr>
        <p:sp>
          <p:nvSpPr>
            <p:cNvPr id="12" name="円/楕円 11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図形グループ 13"/>
          <p:cNvGrpSpPr/>
          <p:nvPr/>
        </p:nvGrpSpPr>
        <p:grpSpPr>
          <a:xfrm>
            <a:off x="6220275" y="4585515"/>
            <a:ext cx="720000" cy="900000"/>
            <a:chOff x="7156446" y="5663972"/>
            <a:chExt cx="720000" cy="900000"/>
          </a:xfrm>
        </p:grpSpPr>
        <p:sp>
          <p:nvSpPr>
            <p:cNvPr id="15" name="円/楕円 14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コネクタ 15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図形グループ 16"/>
          <p:cNvGrpSpPr/>
          <p:nvPr/>
        </p:nvGrpSpPr>
        <p:grpSpPr>
          <a:xfrm>
            <a:off x="8316366" y="5888944"/>
            <a:ext cx="720000" cy="900000"/>
            <a:chOff x="7156446" y="5663972"/>
            <a:chExt cx="720000" cy="900000"/>
          </a:xfrm>
        </p:grpSpPr>
        <p:sp>
          <p:nvSpPr>
            <p:cNvPr id="18" name="円/楕円 17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図形グループ 19"/>
          <p:cNvGrpSpPr/>
          <p:nvPr/>
        </p:nvGrpSpPr>
        <p:grpSpPr>
          <a:xfrm>
            <a:off x="1815189" y="1708830"/>
            <a:ext cx="720000" cy="900000"/>
            <a:chOff x="7156446" y="5663972"/>
            <a:chExt cx="720000" cy="900000"/>
          </a:xfrm>
        </p:grpSpPr>
        <p:sp>
          <p:nvSpPr>
            <p:cNvPr id="21" name="円/楕円 20"/>
            <p:cNvSpPr/>
            <p:nvPr/>
          </p:nvSpPr>
          <p:spPr>
            <a:xfrm>
              <a:off x="7156446" y="5663972"/>
              <a:ext cx="720000" cy="720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" name="直線コネクタ 21"/>
            <p:cNvCxnSpPr/>
            <p:nvPr/>
          </p:nvCxnSpPr>
          <p:spPr>
            <a:xfrm>
              <a:off x="7516446" y="6203972"/>
              <a:ext cx="0" cy="360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1133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Macintosh PowerPoint</Application>
  <PresentationFormat>ユーザー設定</PresentationFormat>
  <Paragraphs>0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Calibri</vt:lpstr>
      <vt:lpstr>Calibri Light</vt:lpstr>
      <vt:lpstr>Yu Gothic</vt:lpstr>
      <vt:lpstr>游ゴシック</vt:lpstr>
      <vt:lpstr>游ゴシック Light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Hirokazu Ogawa</dc:creator>
  <cp:lastModifiedBy>Hirokazu Ogawa</cp:lastModifiedBy>
  <cp:revision>4</cp:revision>
  <dcterms:created xsi:type="dcterms:W3CDTF">2017-08-25T05:13:10Z</dcterms:created>
  <dcterms:modified xsi:type="dcterms:W3CDTF">2017-08-25T05:40:41Z</dcterms:modified>
</cp:coreProperties>
</file>