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1" r:id="rId4"/>
    <p:sldId id="266" r:id="rId5"/>
    <p:sldId id="264" r:id="rId6"/>
    <p:sldId id="263" r:id="rId7"/>
    <p:sldId id="269" r:id="rId8"/>
    <p:sldId id="262" r:id="rId9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51" d="100"/>
          <a:sy n="151" d="100"/>
        </p:scale>
        <p:origin x="-9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D95F65-945C-5944-96B9-12CCEB1313F2}" type="datetimeFigureOut">
              <a:rPr kumimoji="1" lang="ja-JP" altLang="en-US" smtClean="0"/>
              <a:t>2013/09/27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077EA7-0EF2-624D-BEFB-2B4329CDAB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011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77EA7-0EF2-624D-BEFB-2B4329CDAB00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6726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77EA7-0EF2-624D-BEFB-2B4329CDAB00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6726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3281-FEFF-1044-82CC-30F1C6F4A7C4}" type="datetimeFigureOut">
              <a:rPr kumimoji="1" lang="ja-JP" altLang="en-US" smtClean="0"/>
              <a:t>2013/09/27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5C76-4022-344B-87B9-37DBDAD6B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7718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3281-FEFF-1044-82CC-30F1C6F4A7C4}" type="datetimeFigureOut">
              <a:rPr kumimoji="1" lang="ja-JP" altLang="en-US" smtClean="0"/>
              <a:t>2013/09/27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5C76-4022-344B-87B9-37DBDAD6B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930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3281-FEFF-1044-82CC-30F1C6F4A7C4}" type="datetimeFigureOut">
              <a:rPr kumimoji="1" lang="ja-JP" altLang="en-US" smtClean="0"/>
              <a:t>2013/09/27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5C76-4022-344B-87B9-37DBDAD6B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851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3281-FEFF-1044-82CC-30F1C6F4A7C4}" type="datetimeFigureOut">
              <a:rPr kumimoji="1" lang="ja-JP" altLang="en-US" smtClean="0"/>
              <a:t>2013/09/27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5C76-4022-344B-87B9-37DBDAD6B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215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3281-FEFF-1044-82CC-30F1C6F4A7C4}" type="datetimeFigureOut">
              <a:rPr kumimoji="1" lang="ja-JP" altLang="en-US" smtClean="0"/>
              <a:t>2013/09/27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5C76-4022-344B-87B9-37DBDAD6B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6407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3281-FEFF-1044-82CC-30F1C6F4A7C4}" type="datetimeFigureOut">
              <a:rPr kumimoji="1" lang="ja-JP" altLang="en-US" smtClean="0"/>
              <a:t>2013/09/27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5C76-4022-344B-87B9-37DBDAD6B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625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3281-FEFF-1044-82CC-30F1C6F4A7C4}" type="datetimeFigureOut">
              <a:rPr kumimoji="1" lang="ja-JP" altLang="en-US" smtClean="0"/>
              <a:t>2013/09/27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5C76-4022-344B-87B9-37DBDAD6B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553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3281-FEFF-1044-82CC-30F1C6F4A7C4}" type="datetimeFigureOut">
              <a:rPr kumimoji="1" lang="ja-JP" altLang="en-US" smtClean="0"/>
              <a:t>2013/09/27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5C76-4022-344B-87B9-37DBDAD6B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6446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3281-FEFF-1044-82CC-30F1C6F4A7C4}" type="datetimeFigureOut">
              <a:rPr kumimoji="1" lang="ja-JP" altLang="en-US" smtClean="0"/>
              <a:t>2013/09/27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5C76-4022-344B-87B9-37DBDAD6B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810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3281-FEFF-1044-82CC-30F1C6F4A7C4}" type="datetimeFigureOut">
              <a:rPr kumimoji="1" lang="ja-JP" altLang="en-US" smtClean="0"/>
              <a:t>2013/09/27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5C76-4022-344B-87B9-37DBDAD6B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920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3281-FEFF-1044-82CC-30F1C6F4A7C4}" type="datetimeFigureOut">
              <a:rPr kumimoji="1" lang="ja-JP" altLang="en-US" smtClean="0"/>
              <a:t>2013/09/27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5C76-4022-344B-87B9-37DBDAD6B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163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E3281-FEFF-1044-82CC-30F1C6F4A7C4}" type="datetimeFigureOut">
              <a:rPr kumimoji="1" lang="ja-JP" altLang="en-US" smtClean="0"/>
              <a:t>2013/09/27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E5C76-4022-344B-87B9-37DBDAD6B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563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課題の説明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ここに練習用の教示文が入ります。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51275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>
          <a:xfrm>
            <a:off x="457200" y="2848359"/>
            <a:ext cx="8229600" cy="1143000"/>
          </a:xfrm>
        </p:spPr>
        <p:txBody>
          <a:bodyPr/>
          <a:lstStyle/>
          <a:p>
            <a:r>
              <a:rPr kumimoji="1" lang="ja-JP" altLang="en-US" dirty="0" smtClean="0"/>
              <a:t>練習をスタートします。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89753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テキスト ボックス 30"/>
          <p:cNvSpPr txBox="1"/>
          <p:nvPr/>
        </p:nvSpPr>
        <p:spPr>
          <a:xfrm>
            <a:off x="5966805" y="2918608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3366FF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623187" y="2918608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FF0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92333" y="2918608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008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3279569" y="2918608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FF0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310425" y="2918608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b="1" i="0" u="none" strike="noStrike" dirty="0" smtClean="0">
                <a:solidFill>
                  <a:srgbClr val="008000"/>
                </a:solidFill>
                <a:effectLst/>
                <a:latin typeface="+mn-ea"/>
              </a:rPr>
              <a:t>＊＊＊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935951" y="2918608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0000FF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13763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>
          <a:xfrm>
            <a:off x="457200" y="2848359"/>
            <a:ext cx="8229600" cy="1143000"/>
          </a:xfrm>
        </p:spPr>
        <p:txBody>
          <a:bodyPr/>
          <a:lstStyle/>
          <a:p>
            <a:r>
              <a:rPr kumimoji="1" lang="ja-JP" altLang="en-US" dirty="0" smtClean="0"/>
              <a:t>練習終了で</a:t>
            </a:r>
            <a:r>
              <a:rPr lang="ja-JP" altLang="en-US" dirty="0" smtClean="0"/>
              <a:t>す。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8504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課題の説明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ここに本試行用の教示文が入ります。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43216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>
          <a:xfrm>
            <a:off x="457200" y="2848359"/>
            <a:ext cx="8229600" cy="1143000"/>
          </a:xfrm>
        </p:spPr>
        <p:txBody>
          <a:bodyPr/>
          <a:lstStyle/>
          <a:p>
            <a:r>
              <a:rPr kumimoji="1" lang="ja-JP" altLang="en-US" dirty="0" smtClean="0"/>
              <a:t>本試行をスタートします。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17992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592332" y="691878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3366FF"/>
                </a:solidFill>
                <a:effectLst/>
                <a:latin typeface="+mn-ea"/>
              </a:rPr>
              <a:t>＊＊＊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196249" y="691878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FF0000"/>
                </a:solidFill>
                <a:effectLst/>
                <a:latin typeface="+mn-ea"/>
              </a:rPr>
              <a:t>＊＊＊</a:t>
            </a:r>
            <a:endParaRPr lang="en-US" altLang="ja-JP" sz="2400" b="1" i="0" u="none" strike="noStrike" dirty="0" smtClean="0">
              <a:solidFill>
                <a:srgbClr val="FF0000"/>
              </a:solidFill>
              <a:effectLst/>
              <a:latin typeface="+mn-ea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622844" y="691878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008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011029" y="691878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FF0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800962" y="691878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008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432726" y="691878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0000FF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196249" y="1673462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3366FF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011028" y="1673462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FF0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92333" y="1673462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008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800962" y="1673462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FF0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432726" y="1673462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008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622844" y="1673462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0000FF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011028" y="2655046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3366FF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196249" y="2655046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FF0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622844" y="2655046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008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92333" y="2655046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FF0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800962" y="2655046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008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432726" y="2655046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0000FF"/>
                </a:solidFill>
                <a:effectLst/>
                <a:latin typeface="+mn-ea"/>
              </a:rPr>
              <a:t>＊＊＊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7622843" y="3636630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3366FF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432725" y="3636630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FF0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92333" y="3636630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008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196250" y="3636630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FF0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011029" y="3636630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008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800962" y="3636630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0000FF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92332" y="4618214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3366FF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432725" y="4618214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FF0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800962" y="4618214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008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7622844" y="4618214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FF0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011029" y="4618214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008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6196250" y="4618214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0000FF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92332" y="5599799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3366FF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7622843" y="5599799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FF0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432726" y="5599799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008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4800962" y="5599799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FF0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6196250" y="5599799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008000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2011029" y="5599799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i="0" u="none" strike="noStrike" dirty="0" smtClean="0">
                <a:solidFill>
                  <a:srgbClr val="0000FF"/>
                </a:solidFill>
                <a:effectLst/>
                <a:latin typeface="+mn-ea"/>
              </a:rPr>
              <a:t>＊＊＊</a:t>
            </a:r>
            <a:r>
              <a:rPr lang="ja-JP" altLang="en-US" sz="2400" dirty="0" smtClean="0">
                <a:latin typeface="+mn-ea"/>
              </a:rPr>
              <a:t> </a:t>
            </a:r>
            <a:endParaRPr kumimoji="1" lang="ja-JP" altLang="en-US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12001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>
          <a:xfrm>
            <a:off x="457200" y="2848359"/>
            <a:ext cx="8229600" cy="1143000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本試行終了で</a:t>
            </a:r>
            <a:r>
              <a:rPr lang="ja-JP" altLang="en-US" dirty="0" smtClean="0"/>
              <a:t>す</a:t>
            </a:r>
            <a:r>
              <a:rPr lang="ja-JP" altLang="en-US" dirty="0" smtClean="0"/>
              <a:t>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おつかれさまでした。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76057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170</Words>
  <Application>Microsoft Macintosh PowerPoint</Application>
  <PresentationFormat>画面に合わせる (4:3)</PresentationFormat>
  <Paragraphs>52</Paragraphs>
  <Slides>8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ホワイト</vt:lpstr>
      <vt:lpstr>課題の説明</vt:lpstr>
      <vt:lpstr>練習をスタートします。</vt:lpstr>
      <vt:lpstr>PowerPoint プレゼンテーション</vt:lpstr>
      <vt:lpstr>練習終了です。</vt:lpstr>
      <vt:lpstr>課題の説明</vt:lpstr>
      <vt:lpstr>本試行をスタートします。</vt:lpstr>
      <vt:lpstr>PowerPoint プレゼンテーション</vt:lpstr>
      <vt:lpstr>本試行終了です。  おつかれさまでした。</vt:lpstr>
    </vt:vector>
  </TitlesOfParts>
  <Company>Kwansei Gakuin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Ogawa Hirokazu</dc:creator>
  <cp:lastModifiedBy>Ogawa Hirokazu</cp:lastModifiedBy>
  <cp:revision>19</cp:revision>
  <dcterms:created xsi:type="dcterms:W3CDTF">2013-09-24T07:18:00Z</dcterms:created>
  <dcterms:modified xsi:type="dcterms:W3CDTF">2013-09-27T00:17:11Z</dcterms:modified>
</cp:coreProperties>
</file>