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2"/>
    <p:sldMasterId id="2147483672" r:id="rId3"/>
  </p:sldMasterIdLst>
  <p:notesMasterIdLst>
    <p:notesMasterId r:id="rId11"/>
  </p:notesMasterIdLst>
  <p:handoutMasterIdLst>
    <p:handoutMasterId r:id="rId12"/>
  </p:handoutMasterIdLst>
  <p:sldIdLst>
    <p:sldId id="256" r:id="rId4"/>
    <p:sldId id="257" r:id="rId5"/>
    <p:sldId id="261" r:id="rId6"/>
    <p:sldId id="258" r:id="rId7"/>
    <p:sldId id="263" r:id="rId8"/>
    <p:sldId id="259" r:id="rId9"/>
    <p:sldId id="267" r:id="rId10"/>
  </p:sldIdLst>
  <p:sldSz cx="9144000" cy="6858000" type="screen4x3"/>
  <p:notesSz cx="7034213" cy="10164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4043"/>
    <a:srgbClr val="2B4A5E"/>
    <a:srgbClr val="406F8D"/>
    <a:srgbClr val="4864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660"/>
  </p:normalViewPr>
  <p:slideViewPr>
    <p:cSldViewPr snapToGrid="0" snapToObjects="1">
      <p:cViewPr varScale="1">
        <p:scale>
          <a:sx n="69" d="100"/>
          <a:sy n="69" d="100"/>
        </p:scale>
        <p:origin x="144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3048707" cy="508564"/>
          </a:xfrm>
          <a:prstGeom prst="rect">
            <a:avLst/>
          </a:prstGeom>
        </p:spPr>
        <p:txBody>
          <a:bodyPr vert="horz" lIns="94009" tIns="47005" rIns="94009" bIns="47005"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983864" y="0"/>
            <a:ext cx="3048707" cy="508564"/>
          </a:xfrm>
          <a:prstGeom prst="rect">
            <a:avLst/>
          </a:prstGeom>
        </p:spPr>
        <p:txBody>
          <a:bodyPr vert="horz" lIns="94009" tIns="47005" rIns="94009" bIns="47005" rtlCol="0"/>
          <a:lstStyle>
            <a:lvl1pPr algn="r">
              <a:defRPr sz="1200"/>
            </a:lvl1pPr>
          </a:lstStyle>
          <a:p>
            <a:fld id="{6B2DD59F-6A51-4056-B0F8-A63D4700C435}" type="datetimeFigureOut">
              <a:rPr kumimoji="1" lang="ja-JP" altLang="en-US" smtClean="0"/>
              <a:pPr/>
              <a:t>2021/4/27</a:t>
            </a:fld>
            <a:endParaRPr kumimoji="1" lang="ja-JP" altLang="en-US"/>
          </a:p>
        </p:txBody>
      </p:sp>
      <p:sp>
        <p:nvSpPr>
          <p:cNvPr id="4" name="フッター プレースホルダ 3"/>
          <p:cNvSpPr>
            <a:spLocks noGrp="1"/>
          </p:cNvSpPr>
          <p:nvPr>
            <p:ph type="ftr" sz="quarter" idx="2"/>
          </p:nvPr>
        </p:nvSpPr>
        <p:spPr>
          <a:xfrm>
            <a:off x="2" y="9654576"/>
            <a:ext cx="3048707" cy="508564"/>
          </a:xfrm>
          <a:prstGeom prst="rect">
            <a:avLst/>
          </a:prstGeom>
        </p:spPr>
        <p:txBody>
          <a:bodyPr vert="horz" lIns="94009" tIns="47005" rIns="94009" bIns="47005"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983864" y="9654576"/>
            <a:ext cx="3048707" cy="508564"/>
          </a:xfrm>
          <a:prstGeom prst="rect">
            <a:avLst/>
          </a:prstGeom>
        </p:spPr>
        <p:txBody>
          <a:bodyPr vert="horz" lIns="94009" tIns="47005" rIns="94009" bIns="47005" rtlCol="0" anchor="b"/>
          <a:lstStyle>
            <a:lvl1pPr algn="r">
              <a:defRPr sz="1200"/>
            </a:lvl1pPr>
          </a:lstStyle>
          <a:p>
            <a:fld id="{7DD04E2F-500A-4FCE-A7A8-6E74B5A30328}" type="slidenum">
              <a:rPr kumimoji="1" lang="ja-JP" altLang="en-US" smtClean="0"/>
              <a:pPr/>
              <a:t>‹#›</a:t>
            </a:fld>
            <a:endParaRPr kumimoji="1" lang="ja-JP" altLang="en-US"/>
          </a:p>
        </p:txBody>
      </p:sp>
    </p:spTree>
    <p:extLst>
      <p:ext uri="{BB962C8B-B14F-4D97-AF65-F5344CB8AC3E}">
        <p14:creationId xmlns:p14="http://schemas.microsoft.com/office/powerpoint/2010/main" val="38831745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3048159" cy="508238"/>
          </a:xfrm>
          <a:prstGeom prst="rect">
            <a:avLst/>
          </a:prstGeom>
        </p:spPr>
        <p:txBody>
          <a:bodyPr vert="horz" lIns="94009" tIns="47005" rIns="94009" bIns="47005" rtlCol="0"/>
          <a:lstStyle>
            <a:lvl1pPr algn="l">
              <a:defRPr sz="1200"/>
            </a:lvl1pPr>
          </a:lstStyle>
          <a:p>
            <a:endParaRPr kumimoji="1" lang="ja-JP" altLang="en-US"/>
          </a:p>
        </p:txBody>
      </p:sp>
      <p:sp>
        <p:nvSpPr>
          <p:cNvPr id="3" name="日付プレースホルダ 2"/>
          <p:cNvSpPr>
            <a:spLocks noGrp="1"/>
          </p:cNvSpPr>
          <p:nvPr>
            <p:ph type="dt" idx="1"/>
          </p:nvPr>
        </p:nvSpPr>
        <p:spPr>
          <a:xfrm>
            <a:off x="3984427" y="0"/>
            <a:ext cx="3048159" cy="508238"/>
          </a:xfrm>
          <a:prstGeom prst="rect">
            <a:avLst/>
          </a:prstGeom>
        </p:spPr>
        <p:txBody>
          <a:bodyPr vert="horz" lIns="94009" tIns="47005" rIns="94009" bIns="47005" rtlCol="0"/>
          <a:lstStyle>
            <a:lvl1pPr algn="r">
              <a:defRPr sz="1200"/>
            </a:lvl1pPr>
          </a:lstStyle>
          <a:p>
            <a:fld id="{8B4D1434-B192-4781-B8AC-258429FB0383}" type="datetimeFigureOut">
              <a:rPr kumimoji="1" lang="ja-JP" altLang="en-US" smtClean="0"/>
              <a:pPr/>
              <a:t>2021/4/27</a:t>
            </a:fld>
            <a:endParaRPr kumimoji="1" lang="ja-JP" altLang="en-US"/>
          </a:p>
        </p:txBody>
      </p:sp>
      <p:sp>
        <p:nvSpPr>
          <p:cNvPr id="4" name="スライド イメージ プレースホルダ 3"/>
          <p:cNvSpPr>
            <a:spLocks noGrp="1" noRot="1" noChangeAspect="1"/>
          </p:cNvSpPr>
          <p:nvPr>
            <p:ph type="sldImg" idx="2"/>
          </p:nvPr>
        </p:nvSpPr>
        <p:spPr>
          <a:xfrm>
            <a:off x="976313" y="760413"/>
            <a:ext cx="5081587" cy="3811587"/>
          </a:xfrm>
          <a:prstGeom prst="rect">
            <a:avLst/>
          </a:prstGeom>
          <a:noFill/>
          <a:ln w="12700">
            <a:solidFill>
              <a:prstClr val="black"/>
            </a:solidFill>
          </a:ln>
        </p:spPr>
        <p:txBody>
          <a:bodyPr vert="horz" lIns="94009" tIns="47005" rIns="94009" bIns="47005" rtlCol="0" anchor="ctr"/>
          <a:lstStyle/>
          <a:p>
            <a:endParaRPr lang="ja-JP" altLang="en-US"/>
          </a:p>
        </p:txBody>
      </p:sp>
      <p:sp>
        <p:nvSpPr>
          <p:cNvPr id="5" name="ノート プレースホルダ 4"/>
          <p:cNvSpPr>
            <a:spLocks noGrp="1"/>
          </p:cNvSpPr>
          <p:nvPr>
            <p:ph type="body" sz="quarter" idx="3"/>
          </p:nvPr>
        </p:nvSpPr>
        <p:spPr>
          <a:xfrm>
            <a:off x="703422" y="4828263"/>
            <a:ext cx="5627370" cy="4574143"/>
          </a:xfrm>
          <a:prstGeom prst="rect">
            <a:avLst/>
          </a:prstGeom>
        </p:spPr>
        <p:txBody>
          <a:bodyPr vert="horz" lIns="94009" tIns="47005" rIns="94009" bIns="4700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654762"/>
            <a:ext cx="3048159" cy="508238"/>
          </a:xfrm>
          <a:prstGeom prst="rect">
            <a:avLst/>
          </a:prstGeom>
        </p:spPr>
        <p:txBody>
          <a:bodyPr vert="horz" lIns="94009" tIns="47005" rIns="94009" bIns="47005"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984427" y="9654762"/>
            <a:ext cx="3048159" cy="508238"/>
          </a:xfrm>
          <a:prstGeom prst="rect">
            <a:avLst/>
          </a:prstGeom>
        </p:spPr>
        <p:txBody>
          <a:bodyPr vert="horz" lIns="94009" tIns="47005" rIns="94009" bIns="47005" rtlCol="0" anchor="b"/>
          <a:lstStyle>
            <a:lvl1pPr algn="r">
              <a:defRPr sz="1200"/>
            </a:lvl1pPr>
          </a:lstStyle>
          <a:p>
            <a:fld id="{35DDAA73-9AA3-4E41-829F-1E4BC8C4EDBD}" type="slidenum">
              <a:rPr kumimoji="1" lang="ja-JP" altLang="en-US" smtClean="0"/>
              <a:pPr/>
              <a:t>‹#›</a:t>
            </a:fld>
            <a:endParaRPr kumimoji="1" lang="ja-JP" altLang="en-US"/>
          </a:p>
        </p:txBody>
      </p:sp>
    </p:spTree>
    <p:extLst>
      <p:ext uri="{BB962C8B-B14F-4D97-AF65-F5344CB8AC3E}">
        <p14:creationId xmlns:p14="http://schemas.microsoft.com/office/powerpoint/2010/main" val="22543185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5DDAA73-9AA3-4E41-829F-1E4BC8C4EDBD}" type="slidenum">
              <a:rPr kumimoji="1" lang="ja-JP" altLang="en-US" smtClean="0"/>
              <a:pPr/>
              <a:t>1</a:t>
            </a:fld>
            <a:endParaRPr kumimoji="1" lang="ja-JP" altLang="en-US"/>
          </a:p>
        </p:txBody>
      </p:sp>
    </p:spTree>
    <p:extLst>
      <p:ext uri="{BB962C8B-B14F-4D97-AF65-F5344CB8AC3E}">
        <p14:creationId xmlns:p14="http://schemas.microsoft.com/office/powerpoint/2010/main" val="2802566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5DDAA73-9AA3-4E41-829F-1E4BC8C4EDBD}" type="slidenum">
              <a:rPr kumimoji="1" lang="ja-JP" altLang="en-US" smtClean="0"/>
              <a:pPr/>
              <a:t>2</a:t>
            </a:fld>
            <a:endParaRPr kumimoji="1" lang="ja-JP" altLang="en-US"/>
          </a:p>
        </p:txBody>
      </p:sp>
    </p:spTree>
    <p:extLst>
      <p:ext uri="{BB962C8B-B14F-4D97-AF65-F5344CB8AC3E}">
        <p14:creationId xmlns:p14="http://schemas.microsoft.com/office/powerpoint/2010/main" val="2829722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5DDAA73-9AA3-4E41-829F-1E4BC8C4EDBD}" type="slidenum">
              <a:rPr kumimoji="1" lang="ja-JP" altLang="en-US" smtClean="0"/>
              <a:pPr/>
              <a:t>6</a:t>
            </a:fld>
            <a:endParaRPr kumimoji="1" lang="ja-JP" altLang="en-US"/>
          </a:p>
        </p:txBody>
      </p:sp>
    </p:spTree>
    <p:extLst>
      <p:ext uri="{BB962C8B-B14F-4D97-AF65-F5344CB8AC3E}">
        <p14:creationId xmlns:p14="http://schemas.microsoft.com/office/powerpoint/2010/main" val="3445003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4A12E47-D80F-49C4-8A5A-F2B3CF208BC2}" type="datetime1">
              <a:rPr kumimoji="1" lang="ja-JP" altLang="en-US" smtClean="0"/>
              <a:t>2021/4/27</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dirty="0"/>
          </a:p>
        </p:txBody>
      </p:sp>
      <p:sp>
        <p:nvSpPr>
          <p:cNvPr id="6" name="スライド番号プレースホルダー 5"/>
          <p:cNvSpPr>
            <a:spLocks noGrp="1"/>
          </p:cNvSpPr>
          <p:nvPr>
            <p:ph type="sldNum" sz="quarter" idx="12"/>
          </p:nvPr>
        </p:nvSpPr>
        <p:spPr/>
        <p:txBody>
          <a:bodyPr/>
          <a:lstStyle/>
          <a:p>
            <a:fld id="{E89EEA7A-1453-4755-A087-D7B75654C7DE}" type="slidenum">
              <a:rPr kumimoji="1" lang="ja-JP" altLang="en-US" smtClean="0"/>
              <a:t>‹#›</a:t>
            </a:fld>
            <a:endParaRPr kumimoji="1" lang="ja-JP" altLang="en-US"/>
          </a:p>
        </p:txBody>
      </p:sp>
    </p:spTree>
    <p:extLst>
      <p:ext uri="{BB962C8B-B14F-4D97-AF65-F5344CB8AC3E}">
        <p14:creationId xmlns:p14="http://schemas.microsoft.com/office/powerpoint/2010/main" val="2609620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E0C32B-12D6-4318-9042-7AE1EDE2EB8C}" type="datetime1">
              <a:rPr kumimoji="1" lang="ja-JP" altLang="en-US" smtClean="0"/>
              <a:t>2021/4/27</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a:p>
        </p:txBody>
      </p:sp>
      <p:sp>
        <p:nvSpPr>
          <p:cNvPr id="6" name="スライド番号プレースホルダー 5"/>
          <p:cNvSpPr>
            <a:spLocks noGrp="1"/>
          </p:cNvSpPr>
          <p:nvPr>
            <p:ph type="sldNum" sz="quarter" idx="12"/>
          </p:nvPr>
        </p:nvSpPr>
        <p:spPr/>
        <p:txBody>
          <a:bodyPr/>
          <a:lstStyle/>
          <a:p>
            <a:fld id="{E89EEA7A-1453-4755-A087-D7B75654C7DE}" type="slidenum">
              <a:rPr kumimoji="1" lang="ja-JP" altLang="en-US" smtClean="0"/>
              <a:t>‹#›</a:t>
            </a:fld>
            <a:endParaRPr kumimoji="1" lang="ja-JP" altLang="en-US"/>
          </a:p>
        </p:txBody>
      </p:sp>
    </p:spTree>
    <p:extLst>
      <p:ext uri="{BB962C8B-B14F-4D97-AF65-F5344CB8AC3E}">
        <p14:creationId xmlns:p14="http://schemas.microsoft.com/office/powerpoint/2010/main" val="480803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7626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E7EF358-493D-4180-9D77-95212DF86C9A}" type="datetime1">
              <a:rPr kumimoji="1" lang="ja-JP" altLang="en-US" smtClean="0"/>
              <a:t>2021/4/27</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a:p>
        </p:txBody>
      </p:sp>
      <p:sp>
        <p:nvSpPr>
          <p:cNvPr id="6" name="スライド番号プレースホルダー 5"/>
          <p:cNvSpPr>
            <a:spLocks noGrp="1"/>
          </p:cNvSpPr>
          <p:nvPr>
            <p:ph type="sldNum" sz="quarter" idx="12"/>
          </p:nvPr>
        </p:nvSpPr>
        <p:spPr/>
        <p:txBody>
          <a:bodyPr/>
          <a:lstStyle/>
          <a:p>
            <a:fld id="{E89EEA7A-1453-4755-A087-D7B75654C7DE}" type="slidenum">
              <a:rPr kumimoji="1" lang="ja-JP" altLang="en-US" smtClean="0"/>
              <a:t>‹#›</a:t>
            </a:fld>
            <a:endParaRPr kumimoji="1" lang="ja-JP" altLang="en-US"/>
          </a:p>
        </p:txBody>
      </p:sp>
    </p:spTree>
    <p:extLst>
      <p:ext uri="{BB962C8B-B14F-4D97-AF65-F5344CB8AC3E}">
        <p14:creationId xmlns:p14="http://schemas.microsoft.com/office/powerpoint/2010/main" val="1530935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C98D24C-C4B6-481F-BF1F-43E6774DF9FB}" type="datetime1">
              <a:rPr kumimoji="1" lang="ja-JP" altLang="en-US" smtClean="0"/>
              <a:t>2021/4/27</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a:p>
        </p:txBody>
      </p:sp>
      <p:sp>
        <p:nvSpPr>
          <p:cNvPr id="6" name="Slide Number Placeholder 5"/>
          <p:cNvSpPr>
            <a:spLocks noGrp="1"/>
          </p:cNvSpPr>
          <p:nvPr>
            <p:ph type="sldNum" sz="quarter" idx="12"/>
          </p:nvPr>
        </p:nvSpPr>
        <p:spPr/>
        <p:txBody>
          <a:bodyPr/>
          <a:lstStyle/>
          <a:p>
            <a:fld id="{883F2623-6D20-456C-B3E8-E5047220AA84}" type="slidenum">
              <a:rPr kumimoji="1" lang="ja-JP" altLang="en-US" smtClean="0"/>
              <a:pPr/>
              <a:t>‹#›</a:t>
            </a:fld>
            <a:endParaRPr kumimoji="1" lang="ja-JP" altLang="en-US"/>
          </a:p>
        </p:txBody>
      </p:sp>
    </p:spTree>
    <p:extLst>
      <p:ext uri="{BB962C8B-B14F-4D97-AF65-F5344CB8AC3E}">
        <p14:creationId xmlns:p14="http://schemas.microsoft.com/office/powerpoint/2010/main" val="42104206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5027A3F-4487-4BAC-A1B0-B4D9E377FD91}" type="datetime1">
              <a:rPr kumimoji="1" lang="ja-JP" altLang="en-US" smtClean="0"/>
              <a:t>2021/4/27</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a:p>
        </p:txBody>
      </p:sp>
      <p:sp>
        <p:nvSpPr>
          <p:cNvPr id="6" name="Slide Number Placeholder 5"/>
          <p:cNvSpPr>
            <a:spLocks noGrp="1"/>
          </p:cNvSpPr>
          <p:nvPr>
            <p:ph type="sldNum" sz="quarter" idx="12"/>
          </p:nvPr>
        </p:nvSpPr>
        <p:spPr/>
        <p:txBody>
          <a:bodyPr/>
          <a:lstStyle/>
          <a:p>
            <a:fld id="{883F2623-6D20-456C-B3E8-E5047220AA84}" type="slidenum">
              <a:rPr kumimoji="1" lang="ja-JP" altLang="en-US" smtClean="0"/>
              <a:pPr/>
              <a:t>‹#›</a:t>
            </a:fld>
            <a:endParaRPr kumimoji="1" lang="ja-JP" altLang="en-US"/>
          </a:p>
        </p:txBody>
      </p:sp>
    </p:spTree>
    <p:extLst>
      <p:ext uri="{BB962C8B-B14F-4D97-AF65-F5344CB8AC3E}">
        <p14:creationId xmlns:p14="http://schemas.microsoft.com/office/powerpoint/2010/main" val="26870922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E201589-2A71-45DD-957B-20C9433F3334}" type="datetime1">
              <a:rPr kumimoji="1" lang="ja-JP" altLang="en-US" smtClean="0"/>
              <a:t>2021/4/27</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a:p>
        </p:txBody>
      </p:sp>
      <p:sp>
        <p:nvSpPr>
          <p:cNvPr id="6" name="Slide Number Placeholder 5"/>
          <p:cNvSpPr>
            <a:spLocks noGrp="1"/>
          </p:cNvSpPr>
          <p:nvPr>
            <p:ph type="sldNum" sz="quarter" idx="12"/>
          </p:nvPr>
        </p:nvSpPr>
        <p:spPr/>
        <p:txBody>
          <a:bodyPr/>
          <a:lstStyle/>
          <a:p>
            <a:fld id="{883F2623-6D20-456C-B3E8-E5047220AA84}" type="slidenum">
              <a:rPr kumimoji="1" lang="ja-JP" altLang="en-US" smtClean="0"/>
              <a:pPr/>
              <a:t>‹#›</a:t>
            </a:fld>
            <a:endParaRPr kumimoji="1" lang="ja-JP" altLang="en-US"/>
          </a:p>
        </p:txBody>
      </p:sp>
    </p:spTree>
    <p:extLst>
      <p:ext uri="{BB962C8B-B14F-4D97-AF65-F5344CB8AC3E}">
        <p14:creationId xmlns:p14="http://schemas.microsoft.com/office/powerpoint/2010/main" val="321969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8" name="Date Placeholder 7"/>
          <p:cNvSpPr>
            <a:spLocks noGrp="1"/>
          </p:cNvSpPr>
          <p:nvPr>
            <p:ph type="dt" sz="half" idx="10"/>
          </p:nvPr>
        </p:nvSpPr>
        <p:spPr/>
        <p:txBody>
          <a:bodyPr/>
          <a:lstStyle/>
          <a:p>
            <a:fld id="{5EC360A6-9FF7-4A04-BD0F-8F474F3D7748}" type="datetime1">
              <a:rPr kumimoji="1" lang="ja-JP" altLang="en-US" smtClean="0"/>
              <a:t>2021/4/27</a:t>
            </a:fld>
            <a:endParaRPr kumimoji="1" lang="ja-JP" altLang="en-US"/>
          </a:p>
        </p:txBody>
      </p:sp>
      <p:sp>
        <p:nvSpPr>
          <p:cNvPr id="9" name="Footer Placeholder 8"/>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a:p>
        </p:txBody>
      </p:sp>
      <p:sp>
        <p:nvSpPr>
          <p:cNvPr id="10" name="Slide Number Placeholder 9"/>
          <p:cNvSpPr>
            <a:spLocks noGrp="1"/>
          </p:cNvSpPr>
          <p:nvPr>
            <p:ph type="sldNum" sz="quarter" idx="12"/>
          </p:nvPr>
        </p:nvSpPr>
        <p:spPr/>
        <p:txBody>
          <a:bodyPr/>
          <a:lstStyle/>
          <a:p>
            <a:fld id="{883F2623-6D20-456C-B3E8-E5047220AA84}" type="slidenum">
              <a:rPr kumimoji="1" lang="ja-JP" altLang="en-US" smtClean="0"/>
              <a:pPr/>
              <a:t>‹#›</a:t>
            </a:fld>
            <a:endParaRPr kumimoji="1" lang="ja-JP" altLang="en-US"/>
          </a:p>
        </p:txBody>
      </p:sp>
    </p:spTree>
    <p:extLst>
      <p:ext uri="{BB962C8B-B14F-4D97-AF65-F5344CB8AC3E}">
        <p14:creationId xmlns:p14="http://schemas.microsoft.com/office/powerpoint/2010/main" val="24635976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2" name="Date Placeholder 1"/>
          <p:cNvSpPr>
            <a:spLocks noGrp="1"/>
          </p:cNvSpPr>
          <p:nvPr>
            <p:ph type="dt" sz="half" idx="10"/>
          </p:nvPr>
        </p:nvSpPr>
        <p:spPr/>
        <p:txBody>
          <a:bodyPr/>
          <a:lstStyle/>
          <a:p>
            <a:fld id="{EB3E0E0B-ED8A-49DC-A273-1C881FC0F908}" type="datetime1">
              <a:rPr kumimoji="1" lang="ja-JP" altLang="en-US" smtClean="0"/>
              <a:t>2021/4/27</a:t>
            </a:fld>
            <a:endParaRPr kumimoji="1" lang="ja-JP" altLang="en-US"/>
          </a:p>
        </p:txBody>
      </p:sp>
      <p:sp>
        <p:nvSpPr>
          <p:cNvPr id="11" name="Footer Placeholder 10"/>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a:p>
        </p:txBody>
      </p:sp>
      <p:sp>
        <p:nvSpPr>
          <p:cNvPr id="12" name="Slide Number Placeholder 11"/>
          <p:cNvSpPr>
            <a:spLocks noGrp="1"/>
          </p:cNvSpPr>
          <p:nvPr>
            <p:ph type="sldNum" sz="quarter" idx="12"/>
          </p:nvPr>
        </p:nvSpPr>
        <p:spPr/>
        <p:txBody>
          <a:bodyPr/>
          <a:lstStyle/>
          <a:p>
            <a:fld id="{883F2623-6D20-456C-B3E8-E5047220AA84}" type="slidenum">
              <a:rPr kumimoji="1" lang="ja-JP" altLang="en-US" smtClean="0"/>
              <a:pPr/>
              <a:t>‹#›</a:t>
            </a:fld>
            <a:endParaRPr kumimoji="1" lang="ja-JP" altLang="en-US"/>
          </a:p>
        </p:txBody>
      </p:sp>
    </p:spTree>
    <p:extLst>
      <p:ext uri="{BB962C8B-B14F-4D97-AF65-F5344CB8AC3E}">
        <p14:creationId xmlns:p14="http://schemas.microsoft.com/office/powerpoint/2010/main" val="26402141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smtClean="0"/>
              <a:t>マスター タイトルの書式設定</a:t>
            </a:r>
            <a:endParaRPr lang="en-US" dirty="0"/>
          </a:p>
        </p:txBody>
      </p:sp>
      <p:sp>
        <p:nvSpPr>
          <p:cNvPr id="2" name="Date Placeholder 1"/>
          <p:cNvSpPr>
            <a:spLocks noGrp="1"/>
          </p:cNvSpPr>
          <p:nvPr>
            <p:ph type="dt" sz="half" idx="10"/>
          </p:nvPr>
        </p:nvSpPr>
        <p:spPr/>
        <p:txBody>
          <a:bodyPr/>
          <a:lstStyle/>
          <a:p>
            <a:fld id="{6350BDAC-AC58-44E9-B19C-A5534B96E769}" type="datetime1">
              <a:rPr kumimoji="1" lang="ja-JP" altLang="en-US" smtClean="0"/>
              <a:t>2021/4/27</a:t>
            </a:fld>
            <a:endParaRPr kumimoji="1" lang="ja-JP" altLang="en-US"/>
          </a:p>
        </p:txBody>
      </p:sp>
      <p:sp>
        <p:nvSpPr>
          <p:cNvPr id="7" name="Footer Placeholder 6"/>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a:p>
        </p:txBody>
      </p:sp>
      <p:sp>
        <p:nvSpPr>
          <p:cNvPr id="8" name="Slide Number Placeholder 7"/>
          <p:cNvSpPr>
            <a:spLocks noGrp="1"/>
          </p:cNvSpPr>
          <p:nvPr>
            <p:ph type="sldNum" sz="quarter" idx="12"/>
          </p:nvPr>
        </p:nvSpPr>
        <p:spPr/>
        <p:txBody>
          <a:bodyPr/>
          <a:lstStyle/>
          <a:p>
            <a:fld id="{883F2623-6D20-456C-B3E8-E5047220AA84}" type="slidenum">
              <a:rPr kumimoji="1" lang="ja-JP" altLang="en-US" smtClean="0"/>
              <a:pPr/>
              <a:t>‹#›</a:t>
            </a:fld>
            <a:endParaRPr kumimoji="1" lang="ja-JP" altLang="en-US"/>
          </a:p>
        </p:txBody>
      </p:sp>
    </p:spTree>
    <p:extLst>
      <p:ext uri="{BB962C8B-B14F-4D97-AF65-F5344CB8AC3E}">
        <p14:creationId xmlns:p14="http://schemas.microsoft.com/office/powerpoint/2010/main" val="3873791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D1E943E-BC0F-48F9-AC9D-F887039EFFBE}" type="datetime1">
              <a:rPr kumimoji="1" lang="ja-JP" altLang="en-US" smtClean="0"/>
              <a:t>2021/4/27</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a:p>
        </p:txBody>
      </p:sp>
      <p:sp>
        <p:nvSpPr>
          <p:cNvPr id="7" name="Slide Number Placeholder 6"/>
          <p:cNvSpPr>
            <a:spLocks noGrp="1"/>
          </p:cNvSpPr>
          <p:nvPr>
            <p:ph type="sldNum" sz="quarter" idx="12"/>
          </p:nvPr>
        </p:nvSpPr>
        <p:spPr/>
        <p:txBody>
          <a:bodyPr/>
          <a:lstStyle/>
          <a:p>
            <a:fld id="{883F2623-6D20-456C-B3E8-E5047220AA84}" type="slidenum">
              <a:rPr kumimoji="1" lang="ja-JP" altLang="en-US" smtClean="0"/>
              <a:pPr/>
              <a:t>‹#›</a:t>
            </a:fld>
            <a:endParaRPr kumimoji="1" lang="ja-JP" altLang="en-US"/>
          </a:p>
        </p:txBody>
      </p:sp>
    </p:spTree>
    <p:extLst>
      <p:ext uri="{BB962C8B-B14F-4D97-AF65-F5344CB8AC3E}">
        <p14:creationId xmlns:p14="http://schemas.microsoft.com/office/powerpoint/2010/main" val="7702362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8" name="Date Placeholder 7"/>
          <p:cNvSpPr>
            <a:spLocks noGrp="1"/>
          </p:cNvSpPr>
          <p:nvPr>
            <p:ph type="dt" sz="half" idx="10"/>
          </p:nvPr>
        </p:nvSpPr>
        <p:spPr/>
        <p:txBody>
          <a:bodyPr/>
          <a:lstStyle/>
          <a:p>
            <a:fld id="{33A9456C-EDFF-4D07-88BC-6BA8C3951C6F}" type="datetime1">
              <a:rPr kumimoji="1" lang="ja-JP" altLang="en-US" smtClean="0"/>
              <a:t>2021/4/27</a:t>
            </a:fld>
            <a:endParaRPr kumimoji="1" lang="ja-JP" altLang="en-US"/>
          </a:p>
        </p:txBody>
      </p:sp>
      <p:sp>
        <p:nvSpPr>
          <p:cNvPr id="9" name="Footer Placeholder 8"/>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a:p>
        </p:txBody>
      </p:sp>
      <p:sp>
        <p:nvSpPr>
          <p:cNvPr id="10" name="Slide Number Placeholder 9"/>
          <p:cNvSpPr>
            <a:spLocks noGrp="1"/>
          </p:cNvSpPr>
          <p:nvPr>
            <p:ph type="sldNum" sz="quarter" idx="12"/>
          </p:nvPr>
        </p:nvSpPr>
        <p:spPr/>
        <p:txBody>
          <a:bodyPr/>
          <a:lstStyle/>
          <a:p>
            <a:fld id="{883F2623-6D20-456C-B3E8-E5047220AA84}" type="slidenum">
              <a:rPr kumimoji="1" lang="ja-JP" altLang="en-US" smtClean="0"/>
              <a:pPr/>
              <a:t>‹#›</a:t>
            </a:fld>
            <a:endParaRPr kumimoji="1" lang="ja-JP" altLang="en-US"/>
          </a:p>
        </p:txBody>
      </p:sp>
    </p:spTree>
    <p:extLst>
      <p:ext uri="{BB962C8B-B14F-4D97-AF65-F5344CB8AC3E}">
        <p14:creationId xmlns:p14="http://schemas.microsoft.com/office/powerpoint/2010/main" val="616661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58CD65F-6D50-4A66-B14A-75AA9C73E0D1}" type="datetime1">
              <a:rPr kumimoji="1" lang="ja-JP" altLang="en-US" smtClean="0"/>
              <a:t>2021/4/27</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dirty="0"/>
          </a:p>
        </p:txBody>
      </p:sp>
      <p:sp>
        <p:nvSpPr>
          <p:cNvPr id="6" name="スライド番号プレースホルダー 5"/>
          <p:cNvSpPr>
            <a:spLocks noGrp="1"/>
          </p:cNvSpPr>
          <p:nvPr>
            <p:ph type="sldNum" sz="quarter" idx="12"/>
          </p:nvPr>
        </p:nvSpPr>
        <p:spPr/>
        <p:txBody>
          <a:bodyPr/>
          <a:lstStyle/>
          <a:p>
            <a:fld id="{E89EEA7A-1453-4755-A087-D7B75654C7DE}" type="slidenum">
              <a:rPr kumimoji="1" lang="ja-JP" altLang="en-US" smtClean="0"/>
              <a:t>‹#›</a:t>
            </a:fld>
            <a:endParaRPr kumimoji="1" lang="ja-JP" altLang="en-US"/>
          </a:p>
        </p:txBody>
      </p:sp>
    </p:spTree>
    <p:extLst>
      <p:ext uri="{BB962C8B-B14F-4D97-AF65-F5344CB8AC3E}">
        <p14:creationId xmlns:p14="http://schemas.microsoft.com/office/powerpoint/2010/main" val="35182329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8" name="Date Placeholder 7"/>
          <p:cNvSpPr>
            <a:spLocks noGrp="1"/>
          </p:cNvSpPr>
          <p:nvPr>
            <p:ph type="dt" sz="half" idx="10"/>
          </p:nvPr>
        </p:nvSpPr>
        <p:spPr/>
        <p:txBody>
          <a:bodyPr/>
          <a:lstStyle/>
          <a:p>
            <a:fld id="{0A74312F-96FD-4B4F-9EF0-CAA0399F8A8D}" type="datetime1">
              <a:rPr kumimoji="1" lang="ja-JP" altLang="en-US" smtClean="0"/>
              <a:t>2021/4/27</a:t>
            </a:fld>
            <a:endParaRPr kumimoji="1" lang="ja-JP" altLang="en-US"/>
          </a:p>
        </p:txBody>
      </p:sp>
      <p:sp>
        <p:nvSpPr>
          <p:cNvPr id="9" name="Footer Placeholder 8"/>
          <p:cNvSpPr>
            <a:spLocks noGrp="1"/>
          </p:cNvSpPr>
          <p:nvPr>
            <p:ph type="ftr" sz="quarter" idx="11"/>
          </p:nvPr>
        </p:nvSpPr>
        <p:spPr>
          <a:xfrm>
            <a:off x="2624326" y="6356351"/>
            <a:ext cx="4433638" cy="365125"/>
          </a:xfrm>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a:p>
        </p:txBody>
      </p:sp>
      <p:sp>
        <p:nvSpPr>
          <p:cNvPr id="10" name="Slide Number Placeholder 9"/>
          <p:cNvSpPr>
            <a:spLocks noGrp="1"/>
          </p:cNvSpPr>
          <p:nvPr>
            <p:ph type="sldNum" sz="quarter" idx="12"/>
          </p:nvPr>
        </p:nvSpPr>
        <p:spPr/>
        <p:txBody>
          <a:bodyPr/>
          <a:lstStyle/>
          <a:p>
            <a:fld id="{883F2623-6D20-456C-B3E8-E5047220AA84}" type="slidenum">
              <a:rPr kumimoji="1" lang="ja-JP" altLang="en-US" smtClean="0"/>
              <a:pPr/>
              <a:t>‹#›</a:t>
            </a:fld>
            <a:endParaRPr kumimoji="1" lang="ja-JP" altLang="en-US"/>
          </a:p>
        </p:txBody>
      </p:sp>
    </p:spTree>
    <p:extLst>
      <p:ext uri="{BB962C8B-B14F-4D97-AF65-F5344CB8AC3E}">
        <p14:creationId xmlns:p14="http://schemas.microsoft.com/office/powerpoint/2010/main" val="8142772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DCE34D2-653D-474F-B2F8-4ED94951451D}" type="datetime1">
              <a:rPr kumimoji="1" lang="ja-JP" altLang="en-US" smtClean="0"/>
              <a:t>2021/4/27</a:t>
            </a:fld>
            <a:endParaRPr kumimoji="1" lang="ja-JP" altLang="en-US"/>
          </a:p>
        </p:txBody>
      </p:sp>
      <p:sp>
        <p:nvSpPr>
          <p:cNvPr id="8" name="Footer Placeholder 7"/>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a:p>
        </p:txBody>
      </p:sp>
      <p:sp>
        <p:nvSpPr>
          <p:cNvPr id="9" name="Slide Number Placeholder 8"/>
          <p:cNvSpPr>
            <a:spLocks noGrp="1"/>
          </p:cNvSpPr>
          <p:nvPr>
            <p:ph type="sldNum" sz="quarter" idx="12"/>
          </p:nvPr>
        </p:nvSpPr>
        <p:spPr/>
        <p:txBody>
          <a:bodyPr/>
          <a:lstStyle/>
          <a:p>
            <a:fld id="{883F2623-6D20-456C-B3E8-E5047220AA84}" type="slidenum">
              <a:rPr kumimoji="1" lang="ja-JP" altLang="en-US" smtClean="0"/>
              <a:pPr/>
              <a:t>‹#›</a:t>
            </a:fld>
            <a:endParaRPr kumimoji="1" lang="ja-JP" altLang="en-US"/>
          </a:p>
        </p:txBody>
      </p:sp>
    </p:spTree>
    <p:extLst>
      <p:ext uri="{BB962C8B-B14F-4D97-AF65-F5344CB8AC3E}">
        <p14:creationId xmlns:p14="http://schemas.microsoft.com/office/powerpoint/2010/main" val="14675740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D068480-0877-4137-AABC-14DA9BB10E36}" type="datetime1">
              <a:rPr kumimoji="1" lang="ja-JP" altLang="en-US" smtClean="0"/>
              <a:t>2021/4/27</a:t>
            </a:fld>
            <a:endParaRPr kumimoji="1" lang="ja-JP" altLang="en-US"/>
          </a:p>
        </p:txBody>
      </p:sp>
      <p:sp>
        <p:nvSpPr>
          <p:cNvPr id="8" name="Footer Placeholder 7"/>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a:p>
        </p:txBody>
      </p:sp>
      <p:sp>
        <p:nvSpPr>
          <p:cNvPr id="9" name="Slide Number Placeholder 8"/>
          <p:cNvSpPr>
            <a:spLocks noGrp="1"/>
          </p:cNvSpPr>
          <p:nvPr>
            <p:ph type="sldNum" sz="quarter" idx="12"/>
          </p:nvPr>
        </p:nvSpPr>
        <p:spPr/>
        <p:txBody>
          <a:bodyPr/>
          <a:lstStyle/>
          <a:p>
            <a:fld id="{883F2623-6D20-456C-B3E8-E5047220AA84}" type="slidenum">
              <a:rPr kumimoji="1" lang="ja-JP" altLang="en-US" smtClean="0"/>
              <a:pPr/>
              <a:t>‹#›</a:t>
            </a:fld>
            <a:endParaRPr kumimoji="1" lang="ja-JP" altLang="en-US"/>
          </a:p>
        </p:txBody>
      </p:sp>
    </p:spTree>
    <p:extLst>
      <p:ext uri="{BB962C8B-B14F-4D97-AF65-F5344CB8AC3E}">
        <p14:creationId xmlns:p14="http://schemas.microsoft.com/office/powerpoint/2010/main" val="21660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D3A08DC-6A19-4F58-BCF8-20F34DD0A05E}" type="datetime1">
              <a:rPr kumimoji="1" lang="ja-JP" altLang="en-US" smtClean="0"/>
              <a:t>2021/4/27</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dirty="0"/>
          </a:p>
        </p:txBody>
      </p:sp>
      <p:sp>
        <p:nvSpPr>
          <p:cNvPr id="6" name="スライド番号プレースホルダー 5"/>
          <p:cNvSpPr>
            <a:spLocks noGrp="1"/>
          </p:cNvSpPr>
          <p:nvPr>
            <p:ph type="sldNum" sz="quarter" idx="12"/>
          </p:nvPr>
        </p:nvSpPr>
        <p:spPr/>
        <p:txBody>
          <a:bodyPr/>
          <a:lstStyle/>
          <a:p>
            <a:fld id="{E89EEA7A-1453-4755-A087-D7B75654C7DE}" type="slidenum">
              <a:rPr kumimoji="1" lang="ja-JP" altLang="en-US" smtClean="0"/>
              <a:t>‹#›</a:t>
            </a:fld>
            <a:endParaRPr kumimoji="1" lang="ja-JP" altLang="en-US"/>
          </a:p>
        </p:txBody>
      </p:sp>
    </p:spTree>
    <p:extLst>
      <p:ext uri="{BB962C8B-B14F-4D97-AF65-F5344CB8AC3E}">
        <p14:creationId xmlns:p14="http://schemas.microsoft.com/office/powerpoint/2010/main" val="1438399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671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825625"/>
            <a:ext cx="38671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A11E767-F1CE-4A6B-8D6B-3FFDE2BD734B}" type="datetime1">
              <a:rPr kumimoji="1" lang="ja-JP" altLang="en-US" smtClean="0"/>
              <a:t>2021/4/27</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dirty="0"/>
          </a:p>
        </p:txBody>
      </p:sp>
      <p:sp>
        <p:nvSpPr>
          <p:cNvPr id="7" name="スライド番号プレースホルダー 6"/>
          <p:cNvSpPr>
            <a:spLocks noGrp="1"/>
          </p:cNvSpPr>
          <p:nvPr>
            <p:ph type="sldNum" sz="quarter" idx="12"/>
          </p:nvPr>
        </p:nvSpPr>
        <p:spPr/>
        <p:txBody>
          <a:bodyPr/>
          <a:lstStyle/>
          <a:p>
            <a:fld id="{E89EEA7A-1453-4755-A087-D7B75654C7DE}" type="slidenum">
              <a:rPr kumimoji="1" lang="ja-JP" altLang="en-US" smtClean="0"/>
              <a:t>‹#›</a:t>
            </a:fld>
            <a:endParaRPr kumimoji="1" lang="ja-JP" altLang="en-US"/>
          </a:p>
        </p:txBody>
      </p:sp>
    </p:spTree>
    <p:extLst>
      <p:ext uri="{BB962C8B-B14F-4D97-AF65-F5344CB8AC3E}">
        <p14:creationId xmlns:p14="http://schemas.microsoft.com/office/powerpoint/2010/main" val="426403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104DD1-0024-4A0F-A33F-522CB55F7DA6}" type="datetime1">
              <a:rPr kumimoji="1" lang="ja-JP" altLang="en-US" smtClean="0"/>
              <a:t>2021/4/27</a:t>
            </a:fld>
            <a:endParaRPr kumimoji="1" lang="ja-JP" altLang="en-US"/>
          </a:p>
        </p:txBody>
      </p:sp>
      <p:sp>
        <p:nvSpPr>
          <p:cNvPr id="8" name="フッター プレースホルダー 7"/>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dirty="0"/>
          </a:p>
        </p:txBody>
      </p:sp>
      <p:sp>
        <p:nvSpPr>
          <p:cNvPr id="9" name="スライド番号プレースホルダー 8"/>
          <p:cNvSpPr>
            <a:spLocks noGrp="1"/>
          </p:cNvSpPr>
          <p:nvPr>
            <p:ph type="sldNum" sz="quarter" idx="12"/>
          </p:nvPr>
        </p:nvSpPr>
        <p:spPr/>
        <p:txBody>
          <a:bodyPr/>
          <a:lstStyle/>
          <a:p>
            <a:fld id="{E89EEA7A-1453-4755-A087-D7B75654C7DE}" type="slidenum">
              <a:rPr kumimoji="1" lang="ja-JP" altLang="en-US" smtClean="0"/>
              <a:t>‹#›</a:t>
            </a:fld>
            <a:endParaRPr kumimoji="1" lang="ja-JP" altLang="en-US"/>
          </a:p>
        </p:txBody>
      </p:sp>
    </p:spTree>
    <p:extLst>
      <p:ext uri="{BB962C8B-B14F-4D97-AF65-F5344CB8AC3E}">
        <p14:creationId xmlns:p14="http://schemas.microsoft.com/office/powerpoint/2010/main" val="347120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F861340-913A-4B82-B899-AEF4F67B591E}" type="datetime1">
              <a:rPr kumimoji="1" lang="ja-JP" altLang="en-US" smtClean="0"/>
              <a:t>2021/4/27</a:t>
            </a:fld>
            <a:endParaRPr kumimoji="1" lang="ja-JP" altLang="en-US"/>
          </a:p>
        </p:txBody>
      </p:sp>
      <p:sp>
        <p:nvSpPr>
          <p:cNvPr id="4" name="フッター プレースホルダー 3"/>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dirty="0"/>
          </a:p>
        </p:txBody>
      </p:sp>
      <p:sp>
        <p:nvSpPr>
          <p:cNvPr id="5" name="スライド番号プレースホルダー 4"/>
          <p:cNvSpPr>
            <a:spLocks noGrp="1"/>
          </p:cNvSpPr>
          <p:nvPr>
            <p:ph type="sldNum" sz="quarter" idx="12"/>
          </p:nvPr>
        </p:nvSpPr>
        <p:spPr/>
        <p:txBody>
          <a:bodyPr/>
          <a:lstStyle/>
          <a:p>
            <a:fld id="{E89EEA7A-1453-4755-A087-D7B75654C7DE}" type="slidenum">
              <a:rPr kumimoji="1" lang="ja-JP" altLang="en-US" smtClean="0"/>
              <a:t>‹#›</a:t>
            </a:fld>
            <a:endParaRPr kumimoji="1" lang="ja-JP" altLang="en-US"/>
          </a:p>
        </p:txBody>
      </p:sp>
    </p:spTree>
    <p:extLst>
      <p:ext uri="{BB962C8B-B14F-4D97-AF65-F5344CB8AC3E}">
        <p14:creationId xmlns:p14="http://schemas.microsoft.com/office/powerpoint/2010/main" val="3664399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7A188D2-F770-47E5-A9C3-D11C54D61118}" type="datetime1">
              <a:rPr kumimoji="1" lang="ja-JP" altLang="en-US" smtClean="0"/>
              <a:t>2021/4/27</a:t>
            </a:fld>
            <a:endParaRPr kumimoji="1" lang="ja-JP" altLang="en-US"/>
          </a:p>
        </p:txBody>
      </p:sp>
      <p:sp>
        <p:nvSpPr>
          <p:cNvPr id="3" name="フッター プレースホルダー 2"/>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a:p>
        </p:txBody>
      </p:sp>
      <p:sp>
        <p:nvSpPr>
          <p:cNvPr id="4" name="スライド番号プレースホルダー 3"/>
          <p:cNvSpPr>
            <a:spLocks noGrp="1"/>
          </p:cNvSpPr>
          <p:nvPr>
            <p:ph type="sldNum" sz="quarter" idx="12"/>
          </p:nvPr>
        </p:nvSpPr>
        <p:spPr/>
        <p:txBody>
          <a:bodyPr/>
          <a:lstStyle/>
          <a:p>
            <a:fld id="{E89EEA7A-1453-4755-A087-D7B75654C7DE}" type="slidenum">
              <a:rPr kumimoji="1" lang="ja-JP" altLang="en-US" smtClean="0"/>
              <a:t>‹#›</a:t>
            </a:fld>
            <a:endParaRPr kumimoji="1" lang="ja-JP" altLang="en-US"/>
          </a:p>
        </p:txBody>
      </p:sp>
    </p:spTree>
    <p:extLst>
      <p:ext uri="{BB962C8B-B14F-4D97-AF65-F5344CB8AC3E}">
        <p14:creationId xmlns:p14="http://schemas.microsoft.com/office/powerpoint/2010/main" val="129797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5ABFF58-EA12-4A5A-BED7-5A01AFEBFBCE}" type="datetime1">
              <a:rPr kumimoji="1" lang="ja-JP" altLang="en-US" smtClean="0"/>
              <a:t>2021/4/27</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a:p>
        </p:txBody>
      </p:sp>
      <p:sp>
        <p:nvSpPr>
          <p:cNvPr id="7" name="スライド番号プレースホルダー 6"/>
          <p:cNvSpPr>
            <a:spLocks noGrp="1"/>
          </p:cNvSpPr>
          <p:nvPr>
            <p:ph type="sldNum" sz="quarter" idx="12"/>
          </p:nvPr>
        </p:nvSpPr>
        <p:spPr/>
        <p:txBody>
          <a:bodyPr/>
          <a:lstStyle/>
          <a:p>
            <a:fld id="{E89EEA7A-1453-4755-A087-D7B75654C7DE}" type="slidenum">
              <a:rPr kumimoji="1" lang="ja-JP" altLang="en-US" smtClean="0"/>
              <a:t>‹#›</a:t>
            </a:fld>
            <a:endParaRPr kumimoji="1" lang="ja-JP" altLang="en-US"/>
          </a:p>
        </p:txBody>
      </p:sp>
    </p:spTree>
    <p:extLst>
      <p:ext uri="{BB962C8B-B14F-4D97-AF65-F5344CB8AC3E}">
        <p14:creationId xmlns:p14="http://schemas.microsoft.com/office/powerpoint/2010/main" val="1421720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C95C511-FC94-49BA-91C5-718D6A7B3720}" type="datetime1">
              <a:rPr kumimoji="1" lang="ja-JP" altLang="en-US" smtClean="0"/>
              <a:t>2021/4/27</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a:p>
        </p:txBody>
      </p:sp>
      <p:sp>
        <p:nvSpPr>
          <p:cNvPr id="7" name="スライド番号プレースホルダー 6"/>
          <p:cNvSpPr>
            <a:spLocks noGrp="1"/>
          </p:cNvSpPr>
          <p:nvPr>
            <p:ph type="sldNum" sz="quarter" idx="12"/>
          </p:nvPr>
        </p:nvSpPr>
        <p:spPr/>
        <p:txBody>
          <a:bodyPr/>
          <a:lstStyle/>
          <a:p>
            <a:fld id="{E89EEA7A-1453-4755-A087-D7B75654C7DE}" type="slidenum">
              <a:rPr kumimoji="1" lang="ja-JP" altLang="en-US" smtClean="0"/>
              <a:t>‹#›</a:t>
            </a:fld>
            <a:endParaRPr kumimoji="1" lang="ja-JP" altLang="en-US"/>
          </a:p>
        </p:txBody>
      </p:sp>
    </p:spTree>
    <p:extLst>
      <p:ext uri="{BB962C8B-B14F-4D97-AF65-F5344CB8AC3E}">
        <p14:creationId xmlns:p14="http://schemas.microsoft.com/office/powerpoint/2010/main" val="4069971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185108-0365-44D6-87E9-73537F3E662C}" type="datetime1">
              <a:rPr kumimoji="1" lang="ja-JP" altLang="en-US" smtClean="0"/>
              <a:t>2021/4/27</a:t>
            </a:fld>
            <a:endParaRPr kumimoji="1" lang="ja-JP" altLang="en-US"/>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dirty="0"/>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9EEA7A-1453-4755-A087-D7B75654C7DE}" type="slidenum">
              <a:rPr kumimoji="1" lang="ja-JP" altLang="en-US" smtClean="0"/>
              <a:t>‹#›</a:t>
            </a:fld>
            <a:endParaRPr kumimoji="1" lang="ja-JP" altLang="en-US"/>
          </a:p>
        </p:txBody>
      </p:sp>
    </p:spTree>
    <p:extLst>
      <p:ext uri="{BB962C8B-B14F-4D97-AF65-F5344CB8AC3E}">
        <p14:creationId xmlns:p14="http://schemas.microsoft.com/office/powerpoint/2010/main" val="20196383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70CBA2B4-0A8D-4962-9197-5359E9DEB3A2}" type="datetime1">
              <a:rPr kumimoji="1" lang="ja-JP" altLang="en-US" smtClean="0"/>
              <a:t>2021/4/27</a:t>
            </a:fld>
            <a:endParaRPr kumimoji="1" lang="ja-JP" altLang="en-US"/>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r>
              <a:rPr kumimoji="1" lang="ja-JP" altLang="en-US" smtClean="0"/>
              <a:t>リポート・卒業研究の書き方</a:t>
            </a:r>
            <a:r>
              <a:rPr kumimoji="1" lang="en-US" altLang="ja-JP" smtClean="0"/>
              <a:t>2017</a:t>
            </a:r>
            <a:r>
              <a:rPr kumimoji="1" lang="ja-JP" altLang="en-US" smtClean="0"/>
              <a:t>　</a:t>
            </a:r>
            <a:r>
              <a:rPr kumimoji="1" lang="en-US" altLang="ja-JP" smtClean="0"/>
              <a:t>4</a:t>
            </a:r>
            <a:r>
              <a:rPr kumimoji="1" lang="ja-JP" altLang="en-US" smtClean="0"/>
              <a:t>年生版（人間福祉学部）</a:t>
            </a:r>
            <a:endParaRPr kumimoji="1" lang="ja-JP" altLang="en-US" dirty="0"/>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883F2623-6D20-456C-B3E8-E5047220AA84}" type="slidenum">
              <a:rPr kumimoji="1" lang="ja-JP" altLang="en-US" smtClean="0"/>
              <a:pPr/>
              <a:t>‹#›</a:t>
            </a:fld>
            <a:endParaRPr kumimoji="1" lang="ja-JP" altLang="en-US"/>
          </a:p>
        </p:txBody>
      </p:sp>
    </p:spTree>
    <p:extLst>
      <p:ext uri="{BB962C8B-B14F-4D97-AF65-F5344CB8AC3E}">
        <p14:creationId xmlns:p14="http://schemas.microsoft.com/office/powerpoint/2010/main" val="24847144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kumimoji="1"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kumimoji="1"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ctrTitle"/>
          </p:nvPr>
        </p:nvSpPr>
        <p:spPr>
          <a:xfrm>
            <a:off x="385591" y="1298448"/>
            <a:ext cx="6278445" cy="3097282"/>
          </a:xfrm>
        </p:spPr>
        <p:txBody>
          <a:bodyPr/>
          <a:lstStyle/>
          <a:p>
            <a:r>
              <a:rPr lang="ja-JP" altLang="en-US" dirty="0"/>
              <a:t>リ</a:t>
            </a:r>
            <a:r>
              <a:rPr kumimoji="1" lang="ja-JP" altLang="en-US" dirty="0" smtClean="0"/>
              <a:t>ポート・卒業研究の</a:t>
            </a:r>
            <a:r>
              <a:rPr kumimoji="1" lang="ja-JP" altLang="en-US" dirty="0" smtClean="0"/>
              <a:t>書き方</a:t>
            </a:r>
            <a:r>
              <a:rPr kumimoji="1" lang="en-US" altLang="ja-JP" dirty="0" smtClean="0"/>
              <a:t/>
            </a:r>
            <a:br>
              <a:rPr kumimoji="1" lang="en-US" altLang="ja-JP" dirty="0" smtClean="0"/>
            </a:br>
            <a:endParaRPr kumimoji="1" lang="ja-JP" altLang="en-US" dirty="0"/>
          </a:p>
        </p:txBody>
      </p:sp>
      <p:sp>
        <p:nvSpPr>
          <p:cNvPr id="7" name="サブタイトル 6"/>
          <p:cNvSpPr>
            <a:spLocks noGrp="1"/>
          </p:cNvSpPr>
          <p:nvPr>
            <p:ph type="subTitle" idx="1"/>
          </p:nvPr>
        </p:nvSpPr>
        <p:spPr/>
        <p:txBody>
          <a:bodyPr/>
          <a:lstStyle/>
          <a:p>
            <a:r>
              <a:rPr kumimoji="1" lang="ja-JP" altLang="en-US" dirty="0" smtClean="0"/>
              <a:t>関西学院大学人間福祉学部</a:t>
            </a:r>
            <a:endParaRPr kumimoji="1" lang="ja-JP" altLang="en-US" dirty="0"/>
          </a:p>
        </p:txBody>
      </p:sp>
      <p:sp>
        <p:nvSpPr>
          <p:cNvPr id="2" name="正方形/長方形 1"/>
          <p:cNvSpPr/>
          <p:nvPr/>
        </p:nvSpPr>
        <p:spPr>
          <a:xfrm>
            <a:off x="385591" y="6088802"/>
            <a:ext cx="8383836" cy="7691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rgbClr val="000000"/>
                </a:solidFill>
                <a:latin typeface="ＭＳ 明朝" panose="02020609040205080304" pitchFamily="17" charset="-128"/>
                <a:ea typeface="ＭＳ 明朝" panose="02020609040205080304" pitchFamily="17" charset="-128"/>
              </a:rPr>
              <a:t>この</a:t>
            </a:r>
            <a:r>
              <a:rPr lang="ja-JP" altLang="en-US" sz="1100" dirty="0">
                <a:solidFill>
                  <a:srgbClr val="000000"/>
                </a:solidFill>
                <a:latin typeface="ＭＳ 明朝" panose="02020609040205080304" pitchFamily="17" charset="-128"/>
                <a:ea typeface="ＭＳ 明朝" panose="02020609040205080304" pitchFamily="17" charset="-128"/>
              </a:rPr>
              <a:t>ガイドは</a:t>
            </a:r>
            <a:r>
              <a:rPr lang="ja-JP" altLang="en-US" sz="1100" dirty="0" smtClean="0">
                <a:solidFill>
                  <a:srgbClr val="000000"/>
                </a:solidFill>
                <a:latin typeface="ＭＳ 明朝" panose="02020609040205080304" pitchFamily="17" charset="-128"/>
                <a:ea typeface="ＭＳ 明朝" panose="02020609040205080304" pitchFamily="17" charset="-128"/>
              </a:rPr>
              <a:t>、各種のリポートや卒業研究を</a:t>
            </a:r>
            <a:r>
              <a:rPr lang="ja-JP" altLang="en-US" sz="1100" dirty="0">
                <a:solidFill>
                  <a:srgbClr val="000000"/>
                </a:solidFill>
                <a:latin typeface="ＭＳ 明朝" panose="02020609040205080304" pitchFamily="17" charset="-128"/>
                <a:ea typeface="ＭＳ 明朝" panose="02020609040205080304" pitchFamily="17" charset="-128"/>
              </a:rPr>
              <a:t>提出する</a:t>
            </a:r>
            <a:r>
              <a:rPr lang="ja-JP" altLang="en-US" sz="1100" dirty="0" smtClean="0">
                <a:solidFill>
                  <a:srgbClr val="000000"/>
                </a:solidFill>
                <a:latin typeface="ＭＳ 明朝" panose="02020609040205080304" pitchFamily="17" charset="-128"/>
                <a:ea typeface="ＭＳ 明朝" panose="02020609040205080304" pitchFamily="17" charset="-128"/>
              </a:rPr>
              <a:t>際に、必要最小限、守らなければいけないルールをお伝えするものです。人間福祉学部の全科目に共通するルールです。ただし</a:t>
            </a:r>
            <a:r>
              <a:rPr lang="ja-JP" altLang="en-US" sz="1100" dirty="0">
                <a:solidFill>
                  <a:srgbClr val="000000"/>
                </a:solidFill>
                <a:latin typeface="ＭＳ 明朝" panose="02020609040205080304" pitchFamily="17" charset="-128"/>
                <a:ea typeface="ＭＳ 明朝" panose="02020609040205080304" pitchFamily="17" charset="-128"/>
              </a:rPr>
              <a:t>、特</a:t>
            </a:r>
            <a:r>
              <a:rPr lang="ja-JP" altLang="en-US" sz="1100" dirty="0" smtClean="0">
                <a:solidFill>
                  <a:srgbClr val="000000"/>
                </a:solidFill>
                <a:latin typeface="ＭＳ 明朝" panose="02020609040205080304" pitchFamily="17" charset="-128"/>
                <a:ea typeface="ＭＳ 明朝" panose="02020609040205080304" pitchFamily="17" charset="-128"/>
              </a:rPr>
              <a:t>に担当教員から指示</a:t>
            </a:r>
            <a:r>
              <a:rPr lang="ja-JP" altLang="en-US" sz="1100" dirty="0">
                <a:solidFill>
                  <a:srgbClr val="000000"/>
                </a:solidFill>
                <a:latin typeface="ＭＳ 明朝" panose="02020609040205080304" pitchFamily="17" charset="-128"/>
                <a:ea typeface="ＭＳ 明朝" panose="02020609040205080304" pitchFamily="17" charset="-128"/>
              </a:rPr>
              <a:t>がある</a:t>
            </a:r>
            <a:r>
              <a:rPr lang="ja-JP" altLang="en-US" sz="1100" dirty="0" smtClean="0">
                <a:solidFill>
                  <a:srgbClr val="000000"/>
                </a:solidFill>
                <a:latin typeface="ＭＳ 明朝" panose="02020609040205080304" pitchFamily="17" charset="-128"/>
                <a:ea typeface="ＭＳ 明朝" panose="02020609040205080304" pitchFamily="17" charset="-128"/>
              </a:rPr>
              <a:t>場合には、それに従ってください。</a:t>
            </a:r>
            <a:endParaRPr lang="en-US" altLang="ja-JP" sz="1100" dirty="0" smtClean="0">
              <a:solidFill>
                <a:srgbClr val="000000"/>
              </a:solidFill>
              <a:latin typeface="ＭＳ 明朝" panose="02020609040205080304" pitchFamily="17" charset="-128"/>
              <a:ea typeface="ＭＳ 明朝" panose="02020609040205080304" pitchFamily="17" charset="-128"/>
            </a:endParaRPr>
          </a:p>
          <a:p>
            <a:pPr algn="ctr"/>
            <a:r>
              <a:rPr lang="ja-JP" altLang="en-US" sz="1100" dirty="0" smtClean="0">
                <a:solidFill>
                  <a:srgbClr val="000000"/>
                </a:solidFill>
                <a:latin typeface="ＭＳ 明朝" panose="02020609040205080304" pitchFamily="17" charset="-128"/>
                <a:ea typeface="ＭＳ 明朝" panose="02020609040205080304" pitchFamily="17" charset="-128"/>
              </a:rPr>
              <a:t>なお、</a:t>
            </a:r>
            <a:r>
              <a:rPr lang="ja-JP" altLang="ja-JP" sz="1100" dirty="0">
                <a:solidFill>
                  <a:schemeClr val="tx1"/>
                </a:solidFill>
                <a:latin typeface="ＭＳ 明朝" panose="02020609040205080304" pitchFamily="17" charset="-128"/>
                <a:ea typeface="ＭＳ 明朝" panose="02020609040205080304" pitchFamily="17" charset="-128"/>
              </a:rPr>
              <a:t>リポート・卒業研究に関する注意事項</a:t>
            </a:r>
            <a:r>
              <a:rPr lang="ja-JP" altLang="ja-JP" sz="1100" dirty="0" smtClean="0">
                <a:solidFill>
                  <a:schemeClr val="tx1"/>
                </a:solidFill>
                <a:latin typeface="ＭＳ 明朝" panose="02020609040205080304" pitchFamily="17" charset="-128"/>
                <a:ea typeface="ＭＳ 明朝" panose="02020609040205080304" pitchFamily="17" charset="-128"/>
              </a:rPr>
              <a:t>は</a:t>
            </a:r>
            <a:r>
              <a:rPr lang="en-US" altLang="ja-JP" sz="1100" dirty="0" smtClean="0">
                <a:solidFill>
                  <a:schemeClr val="tx1"/>
                </a:solidFill>
                <a:latin typeface="ＭＳ 明朝" panose="02020609040205080304" pitchFamily="17" charset="-128"/>
                <a:ea typeface="ＭＳ 明朝" panose="02020609040205080304" pitchFamily="17" charset="-128"/>
              </a:rPr>
              <a:t>『</a:t>
            </a:r>
            <a:r>
              <a:rPr lang="ja-JP" altLang="ja-JP" sz="1100" dirty="0" smtClean="0">
                <a:solidFill>
                  <a:schemeClr val="tx1"/>
                </a:solidFill>
                <a:latin typeface="ＭＳ 明朝" panose="02020609040205080304" pitchFamily="17" charset="-128"/>
                <a:ea typeface="ＭＳ 明朝" panose="02020609040205080304" pitchFamily="17" charset="-128"/>
              </a:rPr>
              <a:t>履修心得</a:t>
            </a:r>
            <a:r>
              <a:rPr lang="en-US" altLang="ja-JP" sz="1100" dirty="0" smtClean="0">
                <a:solidFill>
                  <a:schemeClr val="tx1"/>
                </a:solidFill>
                <a:latin typeface="ＭＳ 明朝" panose="02020609040205080304" pitchFamily="17" charset="-128"/>
                <a:ea typeface="ＭＳ 明朝" panose="02020609040205080304" pitchFamily="17" charset="-128"/>
              </a:rPr>
              <a:t>』</a:t>
            </a:r>
            <a:r>
              <a:rPr lang="ja-JP" altLang="ja-JP" sz="1100" dirty="0" err="1" smtClean="0">
                <a:solidFill>
                  <a:schemeClr val="tx1"/>
                </a:solidFill>
                <a:latin typeface="ＭＳ 明朝" panose="02020609040205080304" pitchFamily="17" charset="-128"/>
                <a:ea typeface="ＭＳ 明朝" panose="02020609040205080304" pitchFamily="17" charset="-128"/>
              </a:rPr>
              <a:t>に</a:t>
            </a:r>
            <a:r>
              <a:rPr lang="ja-JP" altLang="ja-JP" sz="1100" dirty="0" err="1">
                <a:solidFill>
                  <a:schemeClr val="tx1"/>
                </a:solidFill>
                <a:latin typeface="ＭＳ 明朝" panose="02020609040205080304" pitchFamily="17" charset="-128"/>
                <a:ea typeface="ＭＳ 明朝" panose="02020609040205080304" pitchFamily="17" charset="-128"/>
              </a:rPr>
              <a:t>も</a:t>
            </a:r>
            <a:r>
              <a:rPr lang="ja-JP" altLang="ja-JP" sz="1100" dirty="0">
                <a:solidFill>
                  <a:schemeClr val="tx1"/>
                </a:solidFill>
                <a:latin typeface="ＭＳ 明朝" panose="02020609040205080304" pitchFamily="17" charset="-128"/>
                <a:ea typeface="ＭＳ 明朝" panose="02020609040205080304" pitchFamily="17" charset="-128"/>
              </a:rPr>
              <a:t>記載されているので、必ず確認すること</a:t>
            </a:r>
            <a:r>
              <a:rPr lang="ja-JP" altLang="ja-JP" sz="1100" dirty="0" smtClean="0">
                <a:solidFill>
                  <a:schemeClr val="tx1"/>
                </a:solidFill>
                <a:latin typeface="ＭＳ 明朝" panose="02020609040205080304" pitchFamily="17" charset="-128"/>
                <a:ea typeface="ＭＳ 明朝" panose="02020609040205080304" pitchFamily="17" charset="-128"/>
              </a:rPr>
              <a:t>。</a:t>
            </a:r>
            <a:endParaRPr kumimoji="1" lang="ja-JP" altLang="en-US" sz="1100" dirty="0">
              <a:solidFill>
                <a:schemeClr val="tx1"/>
              </a:solidFill>
              <a:latin typeface="ＭＳ 明朝" panose="02020609040205080304" pitchFamily="17" charset="-128"/>
              <a:ea typeface="ＭＳ 明朝" panose="02020609040205080304" pitchFamily="17"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0169" y="1123838"/>
            <a:ext cx="2290132" cy="4601183"/>
          </a:xfrm>
        </p:spPr>
        <p:txBody>
          <a:bodyPr/>
          <a:lstStyle/>
          <a:p>
            <a:r>
              <a:rPr kumimoji="1" lang="ja-JP" altLang="en-US" dirty="0" smtClean="0"/>
              <a:t>言語と形式</a:t>
            </a:r>
            <a:r>
              <a:rPr kumimoji="1" lang="en-US" altLang="ja-JP" dirty="0" smtClean="0"/>
              <a:t/>
            </a:r>
            <a:br>
              <a:rPr kumimoji="1" lang="en-US" altLang="ja-JP" dirty="0" smtClean="0"/>
            </a:br>
            <a:r>
              <a:rPr kumimoji="1" lang="en-US" altLang="ja-JP" dirty="0" smtClean="0"/>
              <a:t/>
            </a:r>
            <a:br>
              <a:rPr kumimoji="1" lang="en-US" altLang="ja-JP" dirty="0" smtClean="0"/>
            </a:br>
            <a:r>
              <a:rPr lang="ja-JP" altLang="en-US" sz="1400" dirty="0"/>
              <a:t>特</a:t>
            </a:r>
            <a:r>
              <a:rPr lang="ja-JP" altLang="en-US" sz="1400" dirty="0" smtClean="0"/>
              <a:t>に</a:t>
            </a:r>
            <a:r>
              <a:rPr lang="ja-JP" altLang="en-US" sz="1400" dirty="0"/>
              <a:t>指定</a:t>
            </a:r>
            <a:r>
              <a:rPr lang="ja-JP" altLang="en-US" sz="1400" dirty="0" smtClean="0"/>
              <a:t>がない場合の</a:t>
            </a:r>
            <a:r>
              <a:rPr kumimoji="1" lang="ja-JP" altLang="en-US" sz="1400" dirty="0" smtClean="0"/>
              <a:t>原則は、次のとおり。</a:t>
            </a:r>
            <a:r>
              <a:rPr kumimoji="1" lang="en-US" altLang="ja-JP" sz="1400" dirty="0" smtClean="0"/>
              <a:t/>
            </a:r>
            <a:br>
              <a:rPr kumimoji="1" lang="en-US" altLang="ja-JP" sz="1400" dirty="0" smtClean="0"/>
            </a:br>
            <a:r>
              <a:rPr kumimoji="1" lang="en-US" altLang="ja-JP" sz="800" dirty="0" smtClean="0"/>
              <a:t/>
            </a:r>
            <a:br>
              <a:rPr kumimoji="1" lang="en-US" altLang="ja-JP" sz="800" dirty="0" smtClean="0"/>
            </a:br>
            <a:r>
              <a:rPr lang="ja-JP" altLang="en-US" sz="1400" dirty="0"/>
              <a:t>・</a:t>
            </a:r>
            <a:r>
              <a:rPr kumimoji="1" lang="ja-JP" altLang="en-US" sz="1400" dirty="0" smtClean="0"/>
              <a:t>日本語表記</a:t>
            </a:r>
            <a:r>
              <a:rPr kumimoji="1" lang="en-US" altLang="ja-JP" sz="1400" dirty="0" smtClean="0"/>
              <a:t/>
            </a:r>
            <a:br>
              <a:rPr kumimoji="1" lang="en-US" altLang="ja-JP" sz="1400" dirty="0" smtClean="0"/>
            </a:br>
            <a:r>
              <a:rPr lang="ja-JP" altLang="en-US" sz="1400" dirty="0"/>
              <a:t>・</a:t>
            </a:r>
            <a:r>
              <a:rPr kumimoji="1" lang="ja-JP" altLang="en-US" sz="1400" dirty="0" smtClean="0"/>
              <a:t>横書き</a:t>
            </a:r>
            <a:r>
              <a:rPr kumimoji="1" lang="en-US" altLang="ja-JP" sz="1400" dirty="0" smtClean="0"/>
              <a:t/>
            </a:r>
            <a:br>
              <a:rPr kumimoji="1" lang="en-US" altLang="ja-JP" sz="1400" dirty="0" smtClean="0"/>
            </a:br>
            <a:r>
              <a:rPr lang="ja-JP" altLang="en-US" sz="1400" dirty="0" smtClean="0"/>
              <a:t>・</a:t>
            </a:r>
            <a:r>
              <a:rPr kumimoji="1" lang="ja-JP" altLang="en-US" sz="1400" dirty="0" smtClean="0">
                <a:solidFill>
                  <a:schemeClr val="bg1"/>
                </a:solidFill>
              </a:rPr>
              <a:t>である調</a:t>
            </a:r>
            <a:r>
              <a:rPr kumimoji="1" lang="en-US" altLang="ja-JP" sz="1400" dirty="0" smtClean="0">
                <a:solidFill>
                  <a:schemeClr val="bg1"/>
                </a:solidFill>
              </a:rPr>
              <a:t/>
            </a:r>
            <a:br>
              <a:rPr kumimoji="1" lang="en-US" altLang="ja-JP" sz="1400" dirty="0" smtClean="0">
                <a:solidFill>
                  <a:schemeClr val="bg1"/>
                </a:solidFill>
              </a:rPr>
            </a:br>
            <a:r>
              <a:rPr lang="ja-JP" altLang="en-US" sz="1400" dirty="0" smtClean="0">
                <a:solidFill>
                  <a:schemeClr val="bg1"/>
                </a:solidFill>
              </a:rPr>
              <a:t>・</a:t>
            </a:r>
            <a:r>
              <a:rPr lang="en-US" altLang="ja-JP" sz="1400" dirty="0" smtClean="0">
                <a:solidFill>
                  <a:schemeClr val="bg1"/>
                </a:solidFill>
              </a:rPr>
              <a:t>×</a:t>
            </a:r>
            <a:r>
              <a:rPr lang="ja-JP" altLang="en-US" sz="1400" dirty="0" smtClean="0">
                <a:solidFill>
                  <a:schemeClr val="bg1"/>
                </a:solidFill>
              </a:rPr>
              <a:t>話し言葉、〇書き</a:t>
            </a:r>
            <a:r>
              <a:rPr kumimoji="1" lang="ja-JP" altLang="en-US" sz="1400" dirty="0" smtClean="0">
                <a:solidFill>
                  <a:schemeClr val="bg1"/>
                </a:solidFill>
              </a:rPr>
              <a:t>言葉</a:t>
            </a:r>
            <a:r>
              <a:rPr kumimoji="1" lang="en-US" altLang="ja-JP" sz="1400" dirty="0" smtClean="0">
                <a:solidFill>
                  <a:schemeClr val="bg1"/>
                </a:solidFill>
              </a:rPr>
              <a:t/>
            </a:r>
            <a:br>
              <a:rPr kumimoji="1" lang="en-US" altLang="ja-JP" sz="1400" dirty="0" smtClean="0">
                <a:solidFill>
                  <a:schemeClr val="bg1"/>
                </a:solidFill>
              </a:rPr>
            </a:br>
            <a:r>
              <a:rPr lang="ja-JP" altLang="en-US" sz="1400" dirty="0" smtClean="0">
                <a:solidFill>
                  <a:schemeClr val="bg1"/>
                </a:solidFill>
              </a:rPr>
              <a:t>・本文は</a:t>
            </a:r>
            <a:r>
              <a:rPr lang="en-US" altLang="ja-JP" sz="1400" dirty="0" smtClean="0">
                <a:solidFill>
                  <a:schemeClr val="bg1"/>
                </a:solidFill>
              </a:rPr>
              <a:t>10.5</a:t>
            </a:r>
            <a:r>
              <a:rPr lang="ja-JP" altLang="en-US" sz="1400" dirty="0" smtClean="0">
                <a:solidFill>
                  <a:schemeClr val="bg1"/>
                </a:solidFill>
              </a:rPr>
              <a:t>ポイント</a:t>
            </a:r>
            <a:endParaRPr kumimoji="1" lang="ja-JP" altLang="en-US" strike="dblStrike" dirty="0">
              <a:solidFill>
                <a:srgbClr val="FF0000"/>
              </a:solidFill>
            </a:endParaRPr>
          </a:p>
        </p:txBody>
      </p:sp>
      <p:sp>
        <p:nvSpPr>
          <p:cNvPr id="6" name="コンテンツ プレースホルダー 5"/>
          <p:cNvSpPr>
            <a:spLocks noGrp="1"/>
          </p:cNvSpPr>
          <p:nvPr>
            <p:ph sz="half" idx="1"/>
          </p:nvPr>
        </p:nvSpPr>
        <p:spPr>
          <a:xfrm>
            <a:off x="2900934" y="764987"/>
            <a:ext cx="2606040" cy="5319059"/>
          </a:xfrm>
          <a:ln w="3175">
            <a:solidFill>
              <a:schemeClr val="tx1"/>
            </a:solidFill>
          </a:ln>
        </p:spPr>
        <p:txBody>
          <a:bodyPr anchor="t">
            <a:noAutofit/>
          </a:bodyPr>
          <a:lstStyle/>
          <a:p>
            <a:pPr marL="0" indent="0">
              <a:buNone/>
            </a:pPr>
            <a:r>
              <a:rPr lang="ja-JP" altLang="en-US" sz="1050" dirty="0" smtClean="0">
                <a:solidFill>
                  <a:srgbClr val="000000"/>
                </a:solidFill>
                <a:latin typeface="HGP創英角ｺﾞｼｯｸUB" panose="020B0900000000000000" pitchFamily="50" charset="-128"/>
                <a:ea typeface="HGP創英角ｺﾞｼｯｸUB" panose="020B0900000000000000" pitchFamily="50" charset="-128"/>
              </a:rPr>
              <a:t>①</a:t>
            </a:r>
            <a:r>
              <a:rPr lang="ja-JP" altLang="en-US" sz="1050" dirty="0" smtClean="0">
                <a:solidFill>
                  <a:schemeClr val="tx1"/>
                </a:solidFill>
                <a:latin typeface="HGP創英角ｺﾞｼｯｸUB" panose="020B0900000000000000" pitchFamily="50" charset="-128"/>
                <a:ea typeface="HGP創英角ｺﾞｼｯｸUB" panose="020B0900000000000000" pitchFamily="50" charset="-128"/>
              </a:rPr>
              <a:t>句読点の取り扱い</a:t>
            </a:r>
            <a:endParaRPr lang="en-US" altLang="ja-JP" sz="105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050" dirty="0" smtClean="0">
                <a:solidFill>
                  <a:schemeClr val="tx1"/>
                </a:solidFill>
                <a:latin typeface="ＭＳ 明朝" panose="02020609040205080304" pitchFamily="17" charset="-128"/>
                <a:ea typeface="ＭＳ 明朝" panose="02020609040205080304" pitchFamily="17" charset="-128"/>
              </a:rPr>
              <a:t>句点</a:t>
            </a:r>
            <a:r>
              <a:rPr lang="ja-JP" altLang="en-US" sz="1050" dirty="0">
                <a:solidFill>
                  <a:schemeClr val="tx1"/>
                </a:solidFill>
                <a:latin typeface="ＭＳ 明朝" panose="02020609040205080304" pitchFamily="17" charset="-128"/>
                <a:ea typeface="ＭＳ 明朝" panose="02020609040205080304" pitchFamily="17" charset="-128"/>
              </a:rPr>
              <a:t>は「。</a:t>
            </a:r>
            <a:r>
              <a:rPr lang="ja-JP" altLang="en-US" sz="1050" dirty="0" smtClean="0">
                <a:solidFill>
                  <a:schemeClr val="tx1"/>
                </a:solidFill>
                <a:latin typeface="ＭＳ 明朝" panose="02020609040205080304" pitchFamily="17" charset="-128"/>
                <a:ea typeface="ＭＳ 明朝" panose="02020609040205080304" pitchFamily="17" charset="-128"/>
              </a:rPr>
              <a:t>」　読点</a:t>
            </a:r>
            <a:r>
              <a:rPr lang="ja-JP" altLang="en-US" sz="1050" dirty="0">
                <a:solidFill>
                  <a:schemeClr val="tx1"/>
                </a:solidFill>
                <a:latin typeface="ＭＳ 明朝" panose="02020609040205080304" pitchFamily="17" charset="-128"/>
                <a:ea typeface="ＭＳ 明朝" panose="02020609040205080304" pitchFamily="17" charset="-128"/>
              </a:rPr>
              <a:t>は「、</a:t>
            </a:r>
            <a:r>
              <a:rPr lang="ja-JP" altLang="en-US" sz="1050" dirty="0" smtClean="0">
                <a:solidFill>
                  <a:schemeClr val="tx1"/>
                </a:solidFill>
                <a:latin typeface="ＭＳ 明朝" panose="02020609040205080304" pitchFamily="17" charset="-128"/>
                <a:ea typeface="ＭＳ 明朝" panose="02020609040205080304" pitchFamily="17" charset="-128"/>
              </a:rPr>
              <a:t>」</a:t>
            </a:r>
            <a:endParaRPr lang="ja-JP" altLang="en-US" sz="1050" dirty="0">
              <a:solidFill>
                <a:schemeClr val="tx1"/>
              </a:solidFill>
              <a:latin typeface="ＭＳ 明朝" panose="02020609040205080304" pitchFamily="17" charset="-128"/>
              <a:ea typeface="ＭＳ 明朝" panose="02020609040205080304" pitchFamily="17" charset="-128"/>
            </a:endParaRPr>
          </a:p>
          <a:p>
            <a:r>
              <a:rPr lang="ja-JP" altLang="en-US" sz="1050" dirty="0" smtClean="0">
                <a:solidFill>
                  <a:schemeClr val="tx1"/>
                </a:solidFill>
                <a:latin typeface="ＭＳ 明朝" panose="02020609040205080304" pitchFamily="17" charset="-128"/>
                <a:ea typeface="ＭＳ 明朝" panose="02020609040205080304" pitchFamily="17" charset="-128"/>
              </a:rPr>
              <a:t>本文中に引用などのために「</a:t>
            </a:r>
            <a:r>
              <a:rPr lang="ja-JP" altLang="en-US" sz="1050" dirty="0">
                <a:solidFill>
                  <a:schemeClr val="tx1"/>
                </a:solidFill>
                <a:latin typeface="ＭＳ 明朝" panose="02020609040205080304" pitchFamily="17" charset="-128"/>
                <a:ea typeface="ＭＳ 明朝" panose="02020609040205080304" pitchFamily="17" charset="-128"/>
              </a:rPr>
              <a:t>」を使用し、文章が</a:t>
            </a:r>
            <a:r>
              <a:rPr lang="ja-JP" altLang="en-US" sz="1050" dirty="0" smtClean="0">
                <a:solidFill>
                  <a:schemeClr val="tx1"/>
                </a:solidFill>
                <a:latin typeface="ＭＳ 明朝" panose="02020609040205080304" pitchFamily="17" charset="-128"/>
                <a:ea typeface="ＭＳ 明朝" panose="02020609040205080304" pitchFamily="17" charset="-128"/>
              </a:rPr>
              <a:t>続く場合には</a:t>
            </a:r>
            <a:r>
              <a:rPr lang="ja-JP" altLang="en-US" sz="1050" dirty="0">
                <a:solidFill>
                  <a:schemeClr val="tx1"/>
                </a:solidFill>
                <a:latin typeface="ＭＳ 明朝" panose="02020609040205080304" pitchFamily="17" charset="-128"/>
                <a:ea typeface="ＭＳ 明朝" panose="02020609040205080304" pitchFamily="17" charset="-128"/>
              </a:rPr>
              <a:t>、 </a:t>
            </a:r>
            <a:r>
              <a:rPr lang="ja-JP" altLang="en-US" sz="1050" dirty="0" smtClean="0">
                <a:solidFill>
                  <a:schemeClr val="tx1"/>
                </a:solidFill>
                <a:latin typeface="HGP創英角ｺﾞｼｯｸUB" panose="020B0900000000000000" pitchFamily="50" charset="-128"/>
                <a:ea typeface="HGP創英角ｺﾞｼｯｸUB" panose="020B0900000000000000" pitchFamily="50" charset="-128"/>
              </a:rPr>
              <a:t>「</a:t>
            </a:r>
            <a:r>
              <a:rPr lang="en-US" altLang="ja-JP" sz="1050" dirty="0">
                <a:solidFill>
                  <a:schemeClr val="tx1"/>
                </a:solidFill>
                <a:latin typeface="HGP創英角ｺﾞｼｯｸUB" panose="020B0900000000000000" pitchFamily="50" charset="-128"/>
                <a:ea typeface="HGP創英角ｺﾞｼｯｸUB" panose="020B0900000000000000" pitchFamily="50" charset="-128"/>
              </a:rPr>
              <a:t>………</a:t>
            </a:r>
            <a:r>
              <a:rPr lang="ja-JP" altLang="en-US" sz="1050" dirty="0">
                <a:solidFill>
                  <a:schemeClr val="tx1"/>
                </a:solidFill>
                <a:latin typeface="HGP創英角ｺﾞｼｯｸUB" panose="020B0900000000000000" pitchFamily="50" charset="-128"/>
                <a:ea typeface="HGP創英角ｺﾞｼｯｸUB" panose="020B0900000000000000" pitchFamily="50" charset="-128"/>
              </a:rPr>
              <a:t>」</a:t>
            </a:r>
            <a:r>
              <a:rPr lang="en-US" altLang="ja-JP" sz="105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050" dirty="0" smtClean="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50" dirty="0" smtClean="0">
                <a:solidFill>
                  <a:schemeClr val="tx1"/>
                </a:solidFill>
                <a:latin typeface="ＭＳ 明朝" panose="02020609040205080304" pitchFamily="17" charset="-128"/>
                <a:ea typeface="ＭＳ 明朝" panose="02020609040205080304" pitchFamily="17" charset="-128"/>
              </a:rPr>
              <a:t>と</a:t>
            </a:r>
            <a:r>
              <a:rPr lang="ja-JP" altLang="en-US" sz="1050" dirty="0">
                <a:solidFill>
                  <a:schemeClr val="tx1"/>
                </a:solidFill>
                <a:latin typeface="ＭＳ 明朝" panose="02020609040205080304" pitchFamily="17" charset="-128"/>
                <a:ea typeface="ＭＳ 明朝" panose="02020609040205080304" pitchFamily="17" charset="-128"/>
              </a:rPr>
              <a:t>する。 </a:t>
            </a:r>
            <a:r>
              <a:rPr lang="ja-JP" altLang="en-US" sz="1050" dirty="0" smtClean="0">
                <a:solidFill>
                  <a:schemeClr val="tx1"/>
                </a:solidFill>
                <a:latin typeface="HGP創英角ｺﾞｼｯｸUB" panose="020B0900000000000000" pitchFamily="50" charset="-128"/>
                <a:ea typeface="HGP創英角ｺﾞｼｯｸUB" panose="020B0900000000000000" pitchFamily="50" charset="-128"/>
              </a:rPr>
              <a:t>「</a:t>
            </a:r>
            <a:r>
              <a:rPr lang="en-US" altLang="ja-JP" sz="105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050" dirty="0" err="1"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050" dirty="0">
                <a:solidFill>
                  <a:schemeClr val="tx1"/>
                </a:solidFill>
                <a:latin typeface="HGP創英角ｺﾞｼｯｸUB" panose="020B0900000000000000" pitchFamily="50" charset="-128"/>
                <a:ea typeface="HGP創英角ｺﾞｼｯｸUB" panose="020B0900000000000000" pitchFamily="50" charset="-128"/>
              </a:rPr>
              <a:t>」</a:t>
            </a:r>
            <a:r>
              <a:rPr lang="en-US" altLang="ja-JP" sz="105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050" dirty="0">
                <a:solidFill>
                  <a:schemeClr val="tx1"/>
                </a:solidFill>
                <a:latin typeface="ＭＳ 明朝" panose="02020609040205080304" pitchFamily="17" charset="-128"/>
                <a:ea typeface="ＭＳ 明朝" panose="02020609040205080304" pitchFamily="17" charset="-128"/>
              </a:rPr>
              <a:t>　</a:t>
            </a:r>
            <a:r>
              <a:rPr lang="ja-JP" altLang="en-US" sz="1050" dirty="0" smtClean="0">
                <a:solidFill>
                  <a:schemeClr val="tx1"/>
                </a:solidFill>
                <a:latin typeface="ＭＳ 明朝" panose="02020609040205080304" pitchFamily="17" charset="-128"/>
                <a:ea typeface="ＭＳ 明朝" panose="02020609040205080304" pitchFamily="17" charset="-128"/>
              </a:rPr>
              <a:t>のようにカギ括弧（」）の前に句点を入れない。</a:t>
            </a:r>
            <a:endParaRPr lang="ja-JP" altLang="en-US" sz="1050" dirty="0">
              <a:solidFill>
                <a:schemeClr val="tx1"/>
              </a:solidFill>
              <a:latin typeface="ＭＳ 明朝" panose="02020609040205080304" pitchFamily="17" charset="-128"/>
              <a:ea typeface="ＭＳ 明朝" panose="02020609040205080304" pitchFamily="17" charset="-128"/>
            </a:endParaRPr>
          </a:p>
          <a:p>
            <a:r>
              <a:rPr lang="ja-JP" altLang="en-US" sz="1050" dirty="0" smtClean="0">
                <a:solidFill>
                  <a:schemeClr val="tx1"/>
                </a:solidFill>
                <a:latin typeface="ＭＳ 明朝" panose="02020609040205080304" pitchFamily="17" charset="-128"/>
                <a:ea typeface="ＭＳ 明朝" panose="02020609040205080304" pitchFamily="17" charset="-128"/>
              </a:rPr>
              <a:t>本文中に引用などのために「</a:t>
            </a:r>
            <a:r>
              <a:rPr lang="ja-JP" altLang="en-US" sz="1050" dirty="0">
                <a:solidFill>
                  <a:schemeClr val="tx1"/>
                </a:solidFill>
                <a:latin typeface="ＭＳ 明朝" panose="02020609040205080304" pitchFamily="17" charset="-128"/>
                <a:ea typeface="ＭＳ 明朝" panose="02020609040205080304" pitchFamily="17" charset="-128"/>
              </a:rPr>
              <a:t>」を使用し、文章</a:t>
            </a:r>
            <a:r>
              <a:rPr lang="ja-JP" altLang="en-US" sz="1050" dirty="0" smtClean="0">
                <a:solidFill>
                  <a:schemeClr val="tx1"/>
                </a:solidFill>
                <a:latin typeface="ＭＳ 明朝" panose="02020609040205080304" pitchFamily="17" charset="-128"/>
                <a:ea typeface="ＭＳ 明朝" panose="02020609040205080304" pitchFamily="17" charset="-128"/>
              </a:rPr>
              <a:t>が引用で終了する場合、</a:t>
            </a:r>
            <a:r>
              <a:rPr lang="ja-JP" altLang="en-US" sz="1050" dirty="0">
                <a:solidFill>
                  <a:schemeClr val="tx1"/>
                </a:solidFill>
                <a:latin typeface="HGP創英角ｺﾞｼｯｸUB" panose="020B0900000000000000" pitchFamily="50" charset="-128"/>
                <a:ea typeface="HGP創英角ｺﾞｼｯｸUB" panose="020B0900000000000000" pitchFamily="50" charset="-128"/>
              </a:rPr>
              <a:t>「</a:t>
            </a:r>
            <a:r>
              <a:rPr lang="en-US" altLang="ja-JP" sz="1050" dirty="0">
                <a:solidFill>
                  <a:schemeClr val="tx1"/>
                </a:solidFill>
                <a:latin typeface="HGP創英角ｺﾞｼｯｸUB" panose="020B0900000000000000" pitchFamily="50" charset="-128"/>
                <a:ea typeface="HGP創英角ｺﾞｼｯｸUB" panose="020B0900000000000000" pitchFamily="50" charset="-128"/>
              </a:rPr>
              <a:t>………</a:t>
            </a:r>
            <a:r>
              <a:rPr lang="ja-JP" altLang="en-US" sz="1050" dirty="0">
                <a:solidFill>
                  <a:schemeClr val="tx1"/>
                </a:solidFill>
                <a:latin typeface="HGP創英角ｺﾞｼｯｸUB" panose="020B0900000000000000" pitchFamily="50" charset="-128"/>
                <a:ea typeface="HGP創英角ｺﾞｼｯｸUB" panose="020B0900000000000000" pitchFamily="50" charset="-128"/>
              </a:rPr>
              <a:t>」</a:t>
            </a:r>
            <a:r>
              <a:rPr lang="ja-JP" altLang="en-US" sz="1050" dirty="0" smtClean="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50" dirty="0" smtClean="0">
                <a:solidFill>
                  <a:schemeClr val="tx1"/>
                </a:solidFill>
                <a:latin typeface="ＭＳ 明朝" panose="02020609040205080304" pitchFamily="17" charset="-128"/>
                <a:ea typeface="ＭＳ 明朝" panose="02020609040205080304" pitchFamily="17" charset="-128"/>
              </a:rPr>
              <a:t>と</a:t>
            </a:r>
            <a:r>
              <a:rPr lang="ja-JP" altLang="en-US" sz="1050" dirty="0">
                <a:solidFill>
                  <a:schemeClr val="tx1"/>
                </a:solidFill>
                <a:latin typeface="ＭＳ 明朝" panose="02020609040205080304" pitchFamily="17" charset="-128"/>
                <a:ea typeface="ＭＳ 明朝" panose="02020609040205080304" pitchFamily="17" charset="-128"/>
              </a:rPr>
              <a:t>する</a:t>
            </a:r>
            <a:r>
              <a:rPr lang="ja-JP" altLang="en-US" sz="1050" dirty="0" smtClean="0">
                <a:solidFill>
                  <a:schemeClr val="tx1"/>
                </a:solidFill>
                <a:latin typeface="ＭＳ 明朝" panose="02020609040205080304" pitchFamily="17" charset="-128"/>
                <a:ea typeface="ＭＳ 明朝" panose="02020609040205080304" pitchFamily="17" charset="-128"/>
              </a:rPr>
              <a:t>。</a:t>
            </a:r>
            <a:r>
              <a:rPr lang="ja-JP" altLang="en-US" sz="1050" dirty="0" smtClean="0">
                <a:solidFill>
                  <a:schemeClr val="tx1"/>
                </a:solidFill>
                <a:latin typeface="HGP創英角ｺﾞｼｯｸUB" panose="020B0900000000000000" pitchFamily="50" charset="-128"/>
                <a:ea typeface="HGP創英角ｺﾞｼｯｸUB" panose="020B0900000000000000" pitchFamily="50" charset="-128"/>
              </a:rPr>
              <a:t>「</a:t>
            </a:r>
            <a:r>
              <a:rPr lang="en-US" altLang="ja-JP" sz="1050" dirty="0">
                <a:solidFill>
                  <a:schemeClr val="tx1"/>
                </a:solidFill>
                <a:latin typeface="HGP創英角ｺﾞｼｯｸUB" panose="020B0900000000000000" pitchFamily="50" charset="-128"/>
                <a:ea typeface="HGP創英角ｺﾞｼｯｸUB" panose="020B0900000000000000" pitchFamily="50" charset="-128"/>
              </a:rPr>
              <a:t>………</a:t>
            </a:r>
            <a:r>
              <a:rPr lang="ja-JP" altLang="en-US" sz="1050" dirty="0" err="1">
                <a:solidFill>
                  <a:schemeClr val="tx1"/>
                </a:solidFill>
                <a:latin typeface="HGP創英角ｺﾞｼｯｸUB" panose="020B0900000000000000" pitchFamily="50" charset="-128"/>
                <a:ea typeface="HGP創英角ｺﾞｼｯｸUB" panose="020B0900000000000000" pitchFamily="50" charset="-128"/>
              </a:rPr>
              <a:t>。</a:t>
            </a:r>
            <a:r>
              <a:rPr lang="ja-JP" altLang="en-US" sz="1050" dirty="0" smtClean="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50" dirty="0" smtClean="0">
                <a:solidFill>
                  <a:schemeClr val="tx1"/>
                </a:solidFill>
                <a:latin typeface="ＭＳ 明朝" panose="02020609040205080304" pitchFamily="17" charset="-128"/>
                <a:ea typeface="ＭＳ 明朝" panose="02020609040205080304" pitchFamily="17" charset="-128"/>
              </a:rPr>
              <a:t>のように、カギ括弧</a:t>
            </a:r>
            <a:r>
              <a:rPr lang="ja-JP" altLang="en-US" sz="1050" dirty="0">
                <a:solidFill>
                  <a:schemeClr val="tx1"/>
                </a:solidFill>
                <a:latin typeface="ＭＳ 明朝" panose="02020609040205080304" pitchFamily="17" charset="-128"/>
                <a:ea typeface="ＭＳ 明朝" panose="02020609040205080304" pitchFamily="17" charset="-128"/>
              </a:rPr>
              <a:t>（」）</a:t>
            </a:r>
            <a:r>
              <a:rPr lang="ja-JP" altLang="en-US" sz="1050" dirty="0" smtClean="0">
                <a:solidFill>
                  <a:schemeClr val="tx1"/>
                </a:solidFill>
                <a:latin typeface="ＭＳ 明朝" panose="02020609040205080304" pitchFamily="17" charset="-128"/>
                <a:ea typeface="ＭＳ 明朝" panose="02020609040205080304" pitchFamily="17" charset="-128"/>
              </a:rPr>
              <a:t>の前に句点を入れない。</a:t>
            </a:r>
            <a:endParaRPr lang="en-US" altLang="ja-JP" sz="1050" dirty="0" smtClean="0">
              <a:solidFill>
                <a:schemeClr val="tx1"/>
              </a:solidFill>
              <a:latin typeface="ＭＳ 明朝" panose="02020609040205080304" pitchFamily="17" charset="-128"/>
              <a:ea typeface="ＭＳ 明朝" panose="02020609040205080304" pitchFamily="17" charset="-128"/>
            </a:endParaRPr>
          </a:p>
          <a:p>
            <a:pPr marL="0" indent="0">
              <a:buNone/>
            </a:pPr>
            <a:r>
              <a:rPr lang="ja-JP" altLang="en-US" sz="1050" dirty="0" smtClean="0">
                <a:solidFill>
                  <a:schemeClr val="tx1"/>
                </a:solidFill>
                <a:latin typeface="HGP創英角ｺﾞｼｯｸUB" panose="020B0900000000000000" pitchFamily="50" charset="-128"/>
                <a:ea typeface="HGP創英角ｺﾞｼｯｸUB" panose="020B0900000000000000" pitchFamily="50" charset="-128"/>
              </a:rPr>
              <a:t>②アルファベットや</a:t>
            </a:r>
            <a:r>
              <a:rPr lang="ja-JP" altLang="en-US" sz="1050" dirty="0">
                <a:solidFill>
                  <a:schemeClr val="tx1"/>
                </a:solidFill>
                <a:latin typeface="HGP創英角ｺﾞｼｯｸUB" panose="020B0900000000000000" pitchFamily="50" charset="-128"/>
                <a:ea typeface="HGP創英角ｺﾞｼｯｸUB" panose="020B0900000000000000" pitchFamily="50" charset="-128"/>
              </a:rPr>
              <a:t>数字</a:t>
            </a:r>
            <a:r>
              <a:rPr lang="ja-JP" altLang="en-US" sz="1050" dirty="0" smtClean="0">
                <a:solidFill>
                  <a:schemeClr val="tx1"/>
                </a:solidFill>
                <a:latin typeface="HGP創英角ｺﾞｼｯｸUB" panose="020B0900000000000000" pitchFamily="50" charset="-128"/>
                <a:ea typeface="HGP創英角ｺﾞｼｯｸUB" panose="020B0900000000000000" pitchFamily="50" charset="-128"/>
              </a:rPr>
              <a:t>の取り扱い</a:t>
            </a:r>
            <a:endParaRPr lang="en-US" altLang="ja-JP" sz="105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050" dirty="0" smtClean="0">
                <a:solidFill>
                  <a:schemeClr val="tx1"/>
                </a:solidFill>
                <a:latin typeface="ＭＳ 明朝" panose="02020609040205080304" pitchFamily="17" charset="-128"/>
                <a:ea typeface="ＭＳ 明朝" panose="02020609040205080304" pitchFamily="17" charset="-128"/>
              </a:rPr>
              <a:t>アルファベット</a:t>
            </a:r>
            <a:r>
              <a:rPr lang="ja-JP" altLang="en-US" sz="1050" dirty="0">
                <a:solidFill>
                  <a:schemeClr val="tx1"/>
                </a:solidFill>
                <a:latin typeface="ＭＳ 明朝" panose="02020609040205080304" pitchFamily="17" charset="-128"/>
                <a:ea typeface="ＭＳ 明朝" panose="02020609040205080304" pitchFamily="17" charset="-128"/>
              </a:rPr>
              <a:t>は</a:t>
            </a:r>
            <a:r>
              <a:rPr lang="ja-JP" altLang="en-US" sz="1050" dirty="0" smtClean="0">
                <a:solidFill>
                  <a:schemeClr val="tx1"/>
                </a:solidFill>
                <a:latin typeface="ＭＳ 明朝" panose="02020609040205080304" pitchFamily="17" charset="-128"/>
                <a:ea typeface="ＭＳ 明朝" panose="02020609040205080304" pitchFamily="17" charset="-128"/>
              </a:rPr>
              <a:t>半角が原則。</a:t>
            </a:r>
            <a:endParaRPr lang="ja-JP" altLang="en-US" sz="1050" dirty="0">
              <a:solidFill>
                <a:schemeClr val="tx1"/>
              </a:solidFill>
              <a:latin typeface="ＭＳ 明朝" panose="02020609040205080304" pitchFamily="17" charset="-128"/>
              <a:ea typeface="ＭＳ 明朝" panose="02020609040205080304" pitchFamily="17" charset="-128"/>
            </a:endParaRPr>
          </a:p>
          <a:p>
            <a:r>
              <a:rPr lang="ja-JP" altLang="en-US" sz="1050" dirty="0" smtClean="0">
                <a:solidFill>
                  <a:schemeClr val="tx1"/>
                </a:solidFill>
                <a:latin typeface="ＭＳ 明朝" panose="02020609040205080304" pitchFamily="17" charset="-128"/>
                <a:ea typeface="ＭＳ 明朝" panose="02020609040205080304" pitchFamily="17" charset="-128"/>
              </a:rPr>
              <a:t>数字</a:t>
            </a:r>
            <a:r>
              <a:rPr lang="ja-JP" altLang="en-US" sz="1050" dirty="0">
                <a:solidFill>
                  <a:schemeClr val="tx1"/>
                </a:solidFill>
                <a:latin typeface="ＭＳ 明朝" panose="02020609040205080304" pitchFamily="17" charset="-128"/>
                <a:ea typeface="ＭＳ 明朝" panose="02020609040205080304" pitchFamily="17" charset="-128"/>
              </a:rPr>
              <a:t>はアラビア</a:t>
            </a:r>
            <a:r>
              <a:rPr lang="ja-JP" altLang="en-US" sz="1050" dirty="0" smtClean="0">
                <a:solidFill>
                  <a:schemeClr val="tx1"/>
                </a:solidFill>
                <a:latin typeface="ＭＳ 明朝" panose="02020609040205080304" pitchFamily="17" charset="-128"/>
                <a:ea typeface="ＭＳ 明朝" panose="02020609040205080304" pitchFamily="17" charset="-128"/>
              </a:rPr>
              <a:t>数字、半角が原則。漢数字</a:t>
            </a:r>
            <a:r>
              <a:rPr lang="ja-JP" altLang="en-US" sz="1050" dirty="0">
                <a:solidFill>
                  <a:schemeClr val="tx1"/>
                </a:solidFill>
                <a:latin typeface="ＭＳ 明朝" panose="02020609040205080304" pitchFamily="17" charset="-128"/>
                <a:ea typeface="ＭＳ 明朝" panose="02020609040205080304" pitchFamily="17" charset="-128"/>
              </a:rPr>
              <a:t>の表記が自然な場合はそれを</a:t>
            </a:r>
            <a:r>
              <a:rPr lang="ja-JP" altLang="en-US" sz="1050" dirty="0" smtClean="0">
                <a:solidFill>
                  <a:schemeClr val="tx1"/>
                </a:solidFill>
                <a:latin typeface="ＭＳ 明朝" panose="02020609040205080304" pitchFamily="17" charset="-128"/>
                <a:ea typeface="ＭＳ 明朝" panose="02020609040205080304" pitchFamily="17" charset="-128"/>
              </a:rPr>
              <a:t>用いることがあるが、混在</a:t>
            </a:r>
            <a:r>
              <a:rPr lang="ja-JP" altLang="en-US" sz="1050" dirty="0">
                <a:solidFill>
                  <a:schemeClr val="tx1"/>
                </a:solidFill>
                <a:latin typeface="ＭＳ 明朝" panose="02020609040205080304" pitchFamily="17" charset="-128"/>
                <a:ea typeface="ＭＳ 明朝" panose="02020609040205080304" pitchFamily="17" charset="-128"/>
              </a:rPr>
              <a:t>は</a:t>
            </a:r>
            <a:r>
              <a:rPr lang="ja-JP" altLang="en-US" sz="1050" dirty="0" smtClean="0">
                <a:solidFill>
                  <a:schemeClr val="tx1"/>
                </a:solidFill>
                <a:latin typeface="ＭＳ 明朝" panose="02020609040205080304" pitchFamily="17" charset="-128"/>
                <a:ea typeface="ＭＳ 明朝" panose="02020609040205080304" pitchFamily="17" charset="-128"/>
              </a:rPr>
              <a:t>避ける。ただし、引用文の場合には表記</a:t>
            </a:r>
            <a:r>
              <a:rPr lang="ja-JP" altLang="en-US" sz="1050" dirty="0">
                <a:solidFill>
                  <a:schemeClr val="tx1"/>
                </a:solidFill>
                <a:latin typeface="ＭＳ 明朝" panose="02020609040205080304" pitchFamily="17" charset="-128"/>
                <a:ea typeface="ＭＳ 明朝" panose="02020609040205080304" pitchFamily="17" charset="-128"/>
              </a:rPr>
              <a:t>統一</a:t>
            </a:r>
            <a:r>
              <a:rPr lang="ja-JP" altLang="en-US" sz="1050" dirty="0" smtClean="0">
                <a:solidFill>
                  <a:schemeClr val="tx1"/>
                </a:solidFill>
                <a:latin typeface="ＭＳ 明朝" panose="02020609040205080304" pitchFamily="17" charset="-128"/>
                <a:ea typeface="ＭＳ 明朝" panose="02020609040205080304" pitchFamily="17" charset="-128"/>
              </a:rPr>
              <a:t>のため</a:t>
            </a:r>
            <a:r>
              <a:rPr lang="ja-JP" altLang="en-US" sz="1050" dirty="0">
                <a:solidFill>
                  <a:schemeClr val="tx1"/>
                </a:solidFill>
                <a:latin typeface="ＭＳ 明朝" panose="02020609040205080304" pitchFamily="17" charset="-128"/>
                <a:ea typeface="ＭＳ 明朝" panose="02020609040205080304" pitchFamily="17" charset="-128"/>
              </a:rPr>
              <a:t>の</a:t>
            </a:r>
            <a:r>
              <a:rPr lang="ja-JP" altLang="en-US" sz="1050" dirty="0" smtClean="0">
                <a:solidFill>
                  <a:schemeClr val="tx1"/>
                </a:solidFill>
                <a:latin typeface="ＭＳ 明朝" panose="02020609040205080304" pitchFamily="17" charset="-128"/>
                <a:ea typeface="ＭＳ 明朝" panose="02020609040205080304" pitchFamily="17" charset="-128"/>
              </a:rPr>
              <a:t>変更は必要ない</a:t>
            </a:r>
            <a:r>
              <a:rPr lang="ja-JP" altLang="en-US" sz="1050" dirty="0">
                <a:solidFill>
                  <a:schemeClr val="tx1"/>
                </a:solidFill>
                <a:latin typeface="ＭＳ 明朝" panose="02020609040205080304" pitchFamily="17" charset="-128"/>
                <a:ea typeface="ＭＳ 明朝" panose="02020609040205080304" pitchFamily="17" charset="-128"/>
              </a:rPr>
              <a:t>。</a:t>
            </a:r>
          </a:p>
          <a:p>
            <a:r>
              <a:rPr lang="ja-JP" altLang="en-US" sz="1050" dirty="0" smtClean="0">
                <a:solidFill>
                  <a:schemeClr val="tx1"/>
                </a:solidFill>
                <a:latin typeface="ＭＳ 明朝" panose="02020609040205080304" pitchFamily="17" charset="-128"/>
                <a:ea typeface="ＭＳ 明朝" panose="02020609040205080304" pitchFamily="17" charset="-128"/>
              </a:rPr>
              <a:t>数字は</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3</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桁ごとの</a:t>
            </a:r>
            <a:r>
              <a:rPr lang="ja-JP" altLang="en-US" sz="1050" dirty="0" smtClean="0">
                <a:solidFill>
                  <a:schemeClr val="tx1"/>
                </a:solidFill>
                <a:latin typeface="ＭＳ 明朝" panose="02020609040205080304" pitchFamily="17" charset="-128"/>
                <a:ea typeface="ＭＳ 明朝" panose="02020609040205080304" pitchFamily="17" charset="-128"/>
              </a:rPr>
              <a:t>カンマが望ましいが、西暦年号はカンマ不要。</a:t>
            </a:r>
            <a:endParaRPr lang="en-US" altLang="ja-JP" sz="1050" dirty="0">
              <a:solidFill>
                <a:schemeClr val="tx1"/>
              </a:solidFill>
              <a:latin typeface="ＭＳ 明朝" panose="02020609040205080304" pitchFamily="17" charset="-128"/>
              <a:ea typeface="ＭＳ 明朝" panose="02020609040205080304" pitchFamily="17" charset="-128"/>
            </a:endParaRPr>
          </a:p>
          <a:p>
            <a:pPr marL="0" indent="0">
              <a:buNone/>
            </a:pPr>
            <a:r>
              <a:rPr lang="ja-JP" altLang="en-US" sz="1050" dirty="0" smtClean="0">
                <a:solidFill>
                  <a:schemeClr val="tx1"/>
                </a:solidFill>
                <a:latin typeface="HGP創英角ｺﾞｼｯｸUB" panose="020B0900000000000000" pitchFamily="50" charset="-128"/>
                <a:ea typeface="HGP創英角ｺﾞｼｯｸUB" panose="020B0900000000000000" pitchFamily="50" charset="-128"/>
              </a:rPr>
              <a:t>③表記とその統一</a:t>
            </a:r>
            <a:endParaRPr lang="en-US" altLang="ja-JP" sz="1050" dirty="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050" dirty="0">
                <a:solidFill>
                  <a:schemeClr val="tx1"/>
                </a:solidFill>
                <a:latin typeface="ＭＳ 明朝" panose="02020609040205080304" pitchFamily="17" charset="-128"/>
                <a:ea typeface="ＭＳ 明朝" panose="02020609040205080304" pitchFamily="17" charset="-128"/>
              </a:rPr>
              <a:t>接続詞</a:t>
            </a:r>
            <a:r>
              <a:rPr lang="ja-JP" altLang="en-US" sz="1050" dirty="0" smtClean="0">
                <a:solidFill>
                  <a:schemeClr val="tx1"/>
                </a:solidFill>
                <a:latin typeface="ＭＳ 明朝" panose="02020609040205080304" pitchFamily="17" charset="-128"/>
                <a:ea typeface="ＭＳ 明朝" panose="02020609040205080304" pitchFamily="17" charset="-128"/>
              </a:rPr>
              <a:t>は原則、ひらがな表記、送り仮名などの表記も統一する。</a:t>
            </a:r>
            <a:endParaRPr lang="en-US" altLang="ja-JP" sz="1050" dirty="0" smtClean="0">
              <a:solidFill>
                <a:schemeClr val="tx1"/>
              </a:solidFill>
              <a:latin typeface="ＭＳ 明朝" panose="02020609040205080304" pitchFamily="17" charset="-128"/>
              <a:ea typeface="ＭＳ 明朝" panose="02020609040205080304" pitchFamily="17" charset="-128"/>
            </a:endParaRPr>
          </a:p>
          <a:p>
            <a:r>
              <a:rPr lang="ja-JP" altLang="ja-JP" sz="1050" dirty="0">
                <a:solidFill>
                  <a:schemeClr val="tx1"/>
                </a:solidFill>
                <a:latin typeface="ＭＳ 明朝" panose="02020609040205080304" pitchFamily="17" charset="-128"/>
                <a:ea typeface="ＭＳ 明朝" panose="02020609040205080304" pitchFamily="17" charset="-128"/>
              </a:rPr>
              <a:t>年は原則として西暦で</a:t>
            </a:r>
            <a:r>
              <a:rPr lang="ja-JP" altLang="ja-JP" sz="1050" dirty="0" smtClean="0">
                <a:solidFill>
                  <a:schemeClr val="tx1"/>
                </a:solidFill>
                <a:latin typeface="ＭＳ 明朝" panose="02020609040205080304" pitchFamily="17" charset="-128"/>
                <a:ea typeface="ＭＳ 明朝" panose="02020609040205080304" pitchFamily="17" charset="-128"/>
              </a:rPr>
              <a:t>表記</a:t>
            </a:r>
            <a:r>
              <a:rPr lang="ja-JP" altLang="en-US" sz="1050" dirty="0" smtClean="0">
                <a:solidFill>
                  <a:schemeClr val="tx1"/>
                </a:solidFill>
                <a:latin typeface="ＭＳ 明朝" panose="02020609040205080304" pitchFamily="17" charset="-128"/>
                <a:ea typeface="ＭＳ 明朝" panose="02020609040205080304" pitchFamily="17" charset="-128"/>
              </a:rPr>
              <a:t>する。</a:t>
            </a:r>
            <a:endParaRPr kumimoji="1" lang="ja-JP" altLang="en-US" sz="1050" dirty="0">
              <a:solidFill>
                <a:schemeClr val="tx1"/>
              </a:solidFill>
            </a:endParaRPr>
          </a:p>
        </p:txBody>
      </p:sp>
      <p:sp>
        <p:nvSpPr>
          <p:cNvPr id="7" name="コンテンツ プレースホルダー 6"/>
          <p:cNvSpPr>
            <a:spLocks noGrp="1"/>
          </p:cNvSpPr>
          <p:nvPr>
            <p:ph sz="half" idx="2"/>
          </p:nvPr>
        </p:nvSpPr>
        <p:spPr>
          <a:xfrm>
            <a:off x="5863590" y="764988"/>
            <a:ext cx="2606040" cy="5319058"/>
          </a:xfrm>
          <a:ln w="3175">
            <a:solidFill>
              <a:schemeClr val="tx1"/>
            </a:solidFill>
          </a:ln>
        </p:spPr>
        <p:txBody>
          <a:bodyPr anchor="t">
            <a:normAutofit/>
          </a:bodyPr>
          <a:lstStyle/>
          <a:p>
            <a:pPr marL="0" indent="0">
              <a:buNone/>
            </a:pPr>
            <a:r>
              <a:rPr lang="ja-JP" altLang="en-US" sz="1050" dirty="0" smtClean="0">
                <a:solidFill>
                  <a:srgbClr val="000000"/>
                </a:solidFill>
                <a:latin typeface="HGP創英角ｺﾞｼｯｸUB" panose="020B0900000000000000" pitchFamily="50" charset="-128"/>
                <a:ea typeface="HGP創英角ｺﾞｼｯｸUB" panose="020B0900000000000000" pitchFamily="50" charset="-128"/>
              </a:rPr>
              <a:t>④氏名等の表記</a:t>
            </a:r>
            <a:endParaRPr lang="en-US" altLang="ja-JP" sz="1050" dirty="0">
              <a:solidFill>
                <a:srgbClr val="000000"/>
              </a:solidFill>
              <a:latin typeface="HGP創英角ｺﾞｼｯｸUB" panose="020B0900000000000000" pitchFamily="50" charset="-128"/>
              <a:ea typeface="HGP創英角ｺﾞｼｯｸUB" panose="020B0900000000000000" pitchFamily="50" charset="-128"/>
            </a:endParaRPr>
          </a:p>
          <a:p>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歴史上の人物や研究者などの氏名を記す場合には、敬称は原則不要、姓名の両方を記す（姓</a:t>
            </a:r>
            <a:r>
              <a:rPr lang="ja-JP" altLang="en-US"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と名の間にスペースは不要</a:t>
            </a:r>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）。ただし、二度目から姓だけでもよい。</a:t>
            </a:r>
            <a:endParaRPr lang="ja-JP" altLang="en-US"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外国人等の氏名はカタカナ表記でもよいが、初出時にはフルネームを記す。　例：ケインズ（</a:t>
            </a:r>
            <a:r>
              <a:rPr lang="en-US" altLang="ja-JP"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J.</a:t>
            </a:r>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a:t>
            </a:r>
            <a:r>
              <a:rPr lang="en-US" altLang="ja-JP"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M.</a:t>
            </a:r>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a:t>
            </a:r>
            <a:r>
              <a:rPr lang="en-US" altLang="ja-JP"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Keynes)</a:t>
            </a:r>
          </a:p>
          <a:p>
            <a:pPr marL="0" lvl="0" indent="0">
              <a:buClr>
                <a:srgbClr val="4A66AC"/>
              </a:buClr>
              <a:buNone/>
            </a:pPr>
            <a:r>
              <a:rPr lang="ja-JP" altLang="en-US" sz="1100" dirty="0" smtClean="0">
                <a:solidFill>
                  <a:schemeClr val="tx1"/>
                </a:solidFill>
                <a:latin typeface="Times New Roman" panose="02020603050405020304" pitchFamily="18" charset="0"/>
                <a:ea typeface="HGP創英角ｺﾞｼｯｸUB" panose="020B0900000000000000" pitchFamily="50" charset="-128"/>
                <a:cs typeface="Times New Roman" panose="02020603050405020304" pitchFamily="18" charset="0"/>
              </a:rPr>
              <a:t>⑤文書の形式</a:t>
            </a:r>
            <a:endParaRPr lang="en-US" altLang="ja-JP" sz="1100" dirty="0">
              <a:solidFill>
                <a:schemeClr val="tx1"/>
              </a:solidFill>
              <a:latin typeface="Times New Roman" panose="02020603050405020304" pitchFamily="18" charset="0"/>
              <a:ea typeface="HGP創英角ｺﾞｼｯｸUB" panose="020B0900000000000000" pitchFamily="50" charset="-128"/>
              <a:cs typeface="Times New Roman" panose="02020603050405020304" pitchFamily="18" charset="0"/>
            </a:endParaRPr>
          </a:p>
          <a:p>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ワープロ</a:t>
            </a:r>
            <a:r>
              <a:rPr lang="ja-JP" altLang="en-US"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表記</a:t>
            </a:r>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が</a:t>
            </a:r>
            <a:r>
              <a:rPr lang="ja-JP" altLang="en-US"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原則</a:t>
            </a:r>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、１頁</a:t>
            </a:r>
            <a:r>
              <a:rPr lang="ja-JP" altLang="en-US"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あたり横</a:t>
            </a:r>
            <a:r>
              <a:rPr lang="en-US" altLang="ja-JP"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40</a:t>
            </a:r>
            <a:r>
              <a:rPr lang="ja-JP" altLang="en-US"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字</a:t>
            </a:r>
            <a:r>
              <a:rPr lang="en-US" altLang="ja-JP"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en-US"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縦</a:t>
            </a:r>
            <a:r>
              <a:rPr lang="en-US" altLang="ja-JP"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36</a:t>
            </a:r>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行を標準とする（</a:t>
            </a:r>
            <a:r>
              <a:rPr lang="en-US" altLang="ja-JP"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MS-Word</a:t>
            </a:r>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のデフォルト設定）。</a:t>
            </a:r>
            <a:endParaRPr lang="en-US" altLang="ja-JP"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その</a:t>
            </a:r>
            <a:r>
              <a:rPr lang="ja-JP" altLang="en-US"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場合</a:t>
            </a:r>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、余白</a:t>
            </a:r>
            <a:r>
              <a:rPr lang="ja-JP" altLang="en-US"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は上</a:t>
            </a:r>
            <a:r>
              <a:rPr lang="en-US" altLang="ja-JP"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35mm</a:t>
            </a:r>
            <a:r>
              <a:rPr lang="ja-JP" altLang="en-US" sz="1100" dirty="0" err="1">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en-US"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下</a:t>
            </a:r>
            <a:r>
              <a:rPr lang="en-US" altLang="ja-JP"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30mm</a:t>
            </a:r>
            <a:r>
              <a:rPr lang="ja-JP" altLang="en-US" sz="1100" dirty="0" err="1">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en-US"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左右</a:t>
            </a:r>
            <a:r>
              <a:rPr lang="en-US" altLang="ja-JP"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30mm</a:t>
            </a:r>
            <a:r>
              <a:rPr lang="ja-JP" altLang="en-US"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とする</a:t>
            </a:r>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MS-Word</a:t>
            </a:r>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の</a:t>
            </a:r>
            <a:r>
              <a:rPr lang="ja-JP" altLang="en-US"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デフォルト設定） 。</a:t>
            </a:r>
          </a:p>
          <a:p>
            <a:r>
              <a:rPr lang="ja-JP" altLang="en-US" sz="1100" dirty="0">
                <a:solidFill>
                  <a:schemeClr val="tx1"/>
                </a:solidFill>
                <a:latin typeface="ＭＳ 明朝" panose="02020609040205080304" pitchFamily="17" charset="-128"/>
                <a:ea typeface="ＭＳ 明朝" panose="02020609040205080304" pitchFamily="17" charset="-128"/>
              </a:rPr>
              <a:t>表紙や目次などにはページ番号を入れず、本文のスタートのページから</a:t>
            </a:r>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ページ</a:t>
            </a:r>
            <a:r>
              <a:rPr lang="ja-JP" altLang="en-US"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番号</a:t>
            </a:r>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を</a:t>
            </a:r>
            <a:r>
              <a:rPr lang="ja-JP" altLang="en-US"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各ページ</a:t>
            </a:r>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の中央</a:t>
            </a:r>
            <a:r>
              <a:rPr lang="ja-JP" altLang="en-US" sz="11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下</a:t>
            </a:r>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に入れる。</a:t>
            </a:r>
            <a:r>
              <a:rPr lang="en-US" altLang="ja-JP"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MS-Word</a:t>
            </a:r>
            <a:r>
              <a:rPr lang="ja-JP" altLang="en-US"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を利用する場合、以下の手順</a:t>
            </a:r>
            <a:endParaRPr lang="en-US" altLang="ja-JP" sz="11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buNone/>
            </a:pPr>
            <a:endParaRPr lang="ja-JP" altLang="en-US" sz="1050" dirty="0">
              <a:solidFill>
                <a:srgbClr val="000000"/>
              </a:solidFill>
              <a:latin typeface="ＭＳ 明朝" panose="02020609040205080304" pitchFamily="17" charset="-128"/>
              <a:ea typeface="ＭＳ 明朝" panose="02020609040205080304" pitchFamily="17" charset="-128"/>
            </a:endParaRPr>
          </a:p>
          <a:p>
            <a:endParaRPr kumimoji="1" lang="ja-JP" altLang="en-US" sz="1050" dirty="0"/>
          </a:p>
        </p:txBody>
      </p:sp>
      <p:sp>
        <p:nvSpPr>
          <p:cNvPr id="8" name="フッター プレースホルダー 3"/>
          <p:cNvSpPr txBox="1">
            <a:spLocks/>
          </p:cNvSpPr>
          <p:nvPr/>
        </p:nvSpPr>
        <p:spPr>
          <a:xfrm>
            <a:off x="2386587" y="169735"/>
            <a:ext cx="4433638"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000"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smtClean="0"/>
              <a:t>リポート・卒業研究の</a:t>
            </a:r>
            <a:r>
              <a:rPr lang="ja-JP" altLang="en-US" dirty="0" smtClean="0"/>
              <a:t>書き方（</a:t>
            </a:r>
            <a:r>
              <a:rPr lang="ja-JP" altLang="en-US" dirty="0" smtClean="0"/>
              <a:t>人間福祉学部）</a:t>
            </a:r>
            <a:endParaRPr lang="ja-JP" altLang="en-US" dirty="0"/>
          </a:p>
        </p:txBody>
      </p:sp>
    </p:spTree>
    <p:extLst>
      <p:ext uri="{BB962C8B-B14F-4D97-AF65-F5344CB8AC3E}">
        <p14:creationId xmlns:p14="http://schemas.microsoft.com/office/powerpoint/2010/main" val="3589405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0169" y="1123838"/>
            <a:ext cx="2290132" cy="4601183"/>
          </a:xfrm>
        </p:spPr>
        <p:txBody>
          <a:bodyPr/>
          <a:lstStyle/>
          <a:p>
            <a:r>
              <a:rPr kumimoji="1" lang="ja-JP" altLang="en-US" dirty="0" smtClean="0"/>
              <a:t>全体の構成と注釈等</a:t>
            </a:r>
            <a:r>
              <a:rPr kumimoji="1" lang="en-US" altLang="ja-JP" dirty="0" smtClean="0"/>
              <a:t/>
            </a:r>
            <a:br>
              <a:rPr kumimoji="1" lang="en-US" altLang="ja-JP" dirty="0" smtClean="0"/>
            </a:br>
            <a:r>
              <a:rPr kumimoji="1" lang="en-US" altLang="ja-JP" dirty="0" smtClean="0"/>
              <a:t/>
            </a:r>
            <a:br>
              <a:rPr kumimoji="1" lang="en-US" altLang="ja-JP" dirty="0" smtClean="0"/>
            </a:br>
            <a:r>
              <a:rPr lang="ja-JP" altLang="en-US" sz="1400" dirty="0"/>
              <a:t>特</a:t>
            </a:r>
            <a:r>
              <a:rPr lang="ja-JP" altLang="en-US" sz="1400" dirty="0" smtClean="0"/>
              <a:t>に</a:t>
            </a:r>
            <a:r>
              <a:rPr lang="ja-JP" altLang="en-US" sz="1400" dirty="0"/>
              <a:t>指定</a:t>
            </a:r>
            <a:r>
              <a:rPr lang="ja-JP" altLang="en-US" sz="1400" dirty="0" smtClean="0"/>
              <a:t>がない場合の</a:t>
            </a:r>
            <a:r>
              <a:rPr kumimoji="1" lang="ja-JP" altLang="en-US" sz="1400" dirty="0" smtClean="0"/>
              <a:t>原則は、次のとおり。</a:t>
            </a:r>
            <a:r>
              <a:rPr kumimoji="1" lang="en-US" altLang="ja-JP" sz="1400" dirty="0" smtClean="0"/>
              <a:t/>
            </a:r>
            <a:br>
              <a:rPr kumimoji="1" lang="en-US" altLang="ja-JP" sz="1400" dirty="0" smtClean="0"/>
            </a:br>
            <a:r>
              <a:rPr kumimoji="1" lang="en-US" altLang="ja-JP" sz="1400" dirty="0" smtClean="0"/>
              <a:t/>
            </a:r>
            <a:br>
              <a:rPr kumimoji="1" lang="en-US" altLang="ja-JP" sz="1400" dirty="0" smtClean="0"/>
            </a:br>
            <a:r>
              <a:rPr lang="ja-JP" altLang="en-US" sz="1400" dirty="0" smtClean="0"/>
              <a:t>・卒業研究では目次が必要</a:t>
            </a:r>
            <a:r>
              <a:rPr kumimoji="1" lang="en-US" altLang="ja-JP" sz="1400" dirty="0" smtClean="0"/>
              <a:t/>
            </a:r>
            <a:br>
              <a:rPr kumimoji="1" lang="en-US" altLang="ja-JP" sz="1400" dirty="0" smtClean="0"/>
            </a:br>
            <a:r>
              <a:rPr lang="ja-JP" altLang="en-US" sz="1400" dirty="0" smtClean="0"/>
              <a:t>・長文では節番号をつけ</a:t>
            </a:r>
            <a:r>
              <a:rPr lang="ja-JP" altLang="en-US" sz="1400" dirty="0"/>
              <a:t>る</a:t>
            </a:r>
            <a:r>
              <a:rPr kumimoji="1" lang="en-US" altLang="ja-JP" sz="1400" dirty="0" smtClean="0"/>
              <a:t/>
            </a:r>
            <a:br>
              <a:rPr kumimoji="1" lang="en-US" altLang="ja-JP" sz="1400" dirty="0" smtClean="0"/>
            </a:br>
            <a:r>
              <a:rPr lang="ja-JP" altLang="en-US" sz="1400" dirty="0" smtClean="0"/>
              <a:t>・必要に応じて注をつける</a:t>
            </a:r>
            <a:r>
              <a:rPr kumimoji="1" lang="en-US" altLang="ja-JP" sz="1400" dirty="0" smtClean="0"/>
              <a:t/>
            </a:r>
            <a:br>
              <a:rPr kumimoji="1" lang="en-US" altLang="ja-JP" sz="1400" dirty="0" smtClean="0"/>
            </a:br>
            <a:r>
              <a:rPr lang="ja-JP" altLang="en-US" sz="1400" dirty="0" smtClean="0"/>
              <a:t>・原則、参考文献をつける</a:t>
            </a:r>
            <a:endParaRPr kumimoji="1" lang="ja-JP" altLang="en-US" dirty="0"/>
          </a:p>
        </p:txBody>
      </p:sp>
      <p:sp>
        <p:nvSpPr>
          <p:cNvPr id="6" name="コンテンツ プレースホルダー 5"/>
          <p:cNvSpPr>
            <a:spLocks noGrp="1"/>
          </p:cNvSpPr>
          <p:nvPr>
            <p:ph sz="half" idx="1"/>
          </p:nvPr>
        </p:nvSpPr>
        <p:spPr>
          <a:xfrm>
            <a:off x="2900934" y="764899"/>
            <a:ext cx="2606040" cy="5319059"/>
          </a:xfrm>
          <a:ln w="3175">
            <a:solidFill>
              <a:schemeClr val="tx1"/>
            </a:solidFill>
          </a:ln>
        </p:spPr>
        <p:txBody>
          <a:bodyPr anchor="t">
            <a:noAutofit/>
          </a:bodyPr>
          <a:lstStyle/>
          <a:p>
            <a:pPr marL="0" indent="0">
              <a:buNone/>
            </a:pPr>
            <a:r>
              <a:rPr lang="ja-JP" altLang="en-US" sz="1050" dirty="0" smtClean="0">
                <a:solidFill>
                  <a:srgbClr val="000000"/>
                </a:solidFill>
                <a:latin typeface="HGP創英角ｺﾞｼｯｸUB" panose="020B0900000000000000" pitchFamily="50" charset="-128"/>
                <a:ea typeface="HGP創英角ｺﾞｼｯｸUB" panose="020B0900000000000000" pitchFamily="50" charset="-128"/>
              </a:rPr>
              <a:t>①表紙をつける</a:t>
            </a:r>
            <a:endParaRPr lang="en-US" altLang="ja-JP" sz="1050" dirty="0" smtClean="0">
              <a:solidFill>
                <a:srgbClr val="000000"/>
              </a:solidFill>
              <a:latin typeface="HGP創英角ｺﾞｼｯｸUB" panose="020B0900000000000000" pitchFamily="50" charset="-128"/>
              <a:ea typeface="HGP創英角ｺﾞｼｯｸUB" panose="020B0900000000000000" pitchFamily="50" charset="-128"/>
            </a:endParaRPr>
          </a:p>
          <a:p>
            <a:r>
              <a:rPr lang="ja-JP" altLang="en-US" sz="1050" dirty="0" smtClean="0">
                <a:solidFill>
                  <a:schemeClr val="tx1"/>
                </a:solidFill>
                <a:latin typeface="ＭＳ 明朝" panose="02020609040205080304" pitchFamily="17" charset="-128"/>
                <a:ea typeface="ＭＳ 明朝" panose="02020609040205080304" pitchFamily="17" charset="-128"/>
              </a:rPr>
              <a:t>卒業研究、リポートのそれぞれについて、所定の表紙をつける。</a:t>
            </a:r>
            <a:endParaRPr lang="en-US" altLang="ja-JP" sz="1050" dirty="0" smtClean="0">
              <a:solidFill>
                <a:schemeClr val="tx1"/>
              </a:solidFill>
              <a:latin typeface="ＭＳ 明朝" panose="02020609040205080304" pitchFamily="17" charset="-128"/>
              <a:ea typeface="ＭＳ 明朝" panose="02020609040205080304" pitchFamily="17" charset="-128"/>
            </a:endParaRPr>
          </a:p>
          <a:p>
            <a:r>
              <a:rPr lang="ja-JP" altLang="en-US" sz="1050" dirty="0" smtClean="0">
                <a:solidFill>
                  <a:schemeClr val="tx1"/>
                </a:solidFill>
                <a:latin typeface="ＭＳ 明朝" panose="02020609040205080304" pitchFamily="17" charset="-128"/>
                <a:ea typeface="ＭＳ 明朝" panose="02020609040205080304" pitchFamily="17" charset="-128"/>
              </a:rPr>
              <a:t>表紙には、題目、学部学科名、学生</a:t>
            </a:r>
            <a:r>
              <a:rPr lang="ja-JP" altLang="en-US" sz="1050" dirty="0">
                <a:solidFill>
                  <a:schemeClr val="tx1"/>
                </a:solidFill>
                <a:latin typeface="ＭＳ 明朝" panose="02020609040205080304" pitchFamily="17" charset="-128"/>
                <a:ea typeface="ＭＳ 明朝" panose="02020609040205080304" pitchFamily="17" charset="-128"/>
              </a:rPr>
              <a:t>番号</a:t>
            </a:r>
            <a:r>
              <a:rPr lang="en-US" altLang="ja-JP" sz="1050" dirty="0">
                <a:solidFill>
                  <a:schemeClr val="tx1"/>
                </a:solidFill>
                <a:latin typeface="ＭＳ 明朝" panose="02020609040205080304" pitchFamily="17" charset="-128"/>
                <a:ea typeface="ＭＳ 明朝" panose="02020609040205080304" pitchFamily="17" charset="-128"/>
              </a:rPr>
              <a:t>8</a:t>
            </a:r>
            <a:r>
              <a:rPr lang="ja-JP" altLang="en-US" sz="1050" dirty="0" smtClean="0">
                <a:solidFill>
                  <a:schemeClr val="tx1"/>
                </a:solidFill>
                <a:latin typeface="ＭＳ 明朝" panose="02020609040205080304" pitchFamily="17" charset="-128"/>
                <a:ea typeface="ＭＳ 明朝" panose="02020609040205080304" pitchFamily="17" charset="-128"/>
              </a:rPr>
              <a:t>桁、氏名、指導教員名などの項目を指示に従って記入。</a:t>
            </a:r>
            <a:endParaRPr lang="en-US" altLang="ja-JP" sz="1050" dirty="0" smtClean="0">
              <a:solidFill>
                <a:schemeClr val="tx1"/>
              </a:solidFill>
              <a:latin typeface="ＭＳ 明朝" panose="02020609040205080304" pitchFamily="17" charset="-128"/>
              <a:ea typeface="ＭＳ 明朝" panose="02020609040205080304" pitchFamily="17" charset="-128"/>
            </a:endParaRPr>
          </a:p>
          <a:p>
            <a:pPr marL="0" indent="0">
              <a:buNone/>
            </a:pPr>
            <a:endParaRPr lang="en-US" altLang="ja-JP" sz="1050" dirty="0" smtClean="0">
              <a:solidFill>
                <a:srgbClr val="000000"/>
              </a:solidFill>
              <a:latin typeface="HGP創英角ｺﾞｼｯｸUB" panose="020B0900000000000000" pitchFamily="50" charset="-128"/>
              <a:ea typeface="HGP創英角ｺﾞｼｯｸUB" panose="020B0900000000000000" pitchFamily="50" charset="-128"/>
            </a:endParaRPr>
          </a:p>
          <a:p>
            <a:pPr marL="0" indent="0">
              <a:buNone/>
            </a:pPr>
            <a:r>
              <a:rPr lang="ja-JP" altLang="en-US" sz="1050" dirty="0" smtClean="0">
                <a:solidFill>
                  <a:srgbClr val="000000"/>
                </a:solidFill>
                <a:latin typeface="HGP創英角ｺﾞｼｯｸUB" panose="020B0900000000000000" pitchFamily="50" charset="-128"/>
                <a:ea typeface="HGP創英角ｺﾞｼｯｸUB" panose="020B0900000000000000" pitchFamily="50" charset="-128"/>
              </a:rPr>
              <a:t>②章立てについて</a:t>
            </a:r>
            <a:endParaRPr lang="en-US" altLang="ja-JP" sz="1050" dirty="0">
              <a:solidFill>
                <a:srgbClr val="000000"/>
              </a:solidFill>
              <a:latin typeface="HGP創英角ｺﾞｼｯｸUB" panose="020B0900000000000000" pitchFamily="50" charset="-128"/>
              <a:ea typeface="HGP創英角ｺﾞｼｯｸUB" panose="020B0900000000000000" pitchFamily="50" charset="-128"/>
            </a:endParaRPr>
          </a:p>
          <a:p>
            <a:pPr>
              <a:lnSpc>
                <a:spcPct val="100000"/>
              </a:lnSpc>
            </a:pPr>
            <a:r>
              <a:rPr lang="ja-JP" altLang="ja-JP" sz="1050" dirty="0">
                <a:solidFill>
                  <a:schemeClr val="tx1"/>
                </a:solidFill>
                <a:latin typeface="ＭＳ 明朝" panose="02020609040205080304" pitchFamily="17" charset="-128"/>
                <a:ea typeface="ＭＳ 明朝" panose="02020609040205080304" pitchFamily="17" charset="-128"/>
              </a:rPr>
              <a:t>章立て</a:t>
            </a:r>
            <a:r>
              <a:rPr lang="ja-JP" altLang="ja-JP" sz="1050" dirty="0" smtClean="0">
                <a:solidFill>
                  <a:schemeClr val="tx1"/>
                </a:solidFill>
                <a:latin typeface="ＭＳ 明朝" panose="02020609040205080304" pitchFamily="17" charset="-128"/>
                <a:ea typeface="ＭＳ 明朝" panose="02020609040205080304" pitchFamily="17" charset="-128"/>
              </a:rPr>
              <a:t>は下記</a:t>
            </a:r>
            <a:r>
              <a:rPr lang="ja-JP" altLang="ja-JP" sz="1050" dirty="0">
                <a:solidFill>
                  <a:schemeClr val="tx1"/>
                </a:solidFill>
                <a:latin typeface="ＭＳ 明朝" panose="02020609040205080304" pitchFamily="17" charset="-128"/>
                <a:ea typeface="ＭＳ 明朝" panose="02020609040205080304" pitchFamily="17" charset="-128"/>
              </a:rPr>
              <a:t>の要領</a:t>
            </a:r>
            <a:r>
              <a:rPr lang="ja-JP" altLang="ja-JP" sz="1050" dirty="0" smtClean="0">
                <a:solidFill>
                  <a:schemeClr val="tx1"/>
                </a:solidFill>
                <a:latin typeface="ＭＳ 明朝" panose="02020609040205080304" pitchFamily="17" charset="-128"/>
                <a:ea typeface="ＭＳ 明朝" panose="02020609040205080304" pitchFamily="17" charset="-128"/>
              </a:rPr>
              <a:t>で</a:t>
            </a:r>
            <a:r>
              <a:rPr lang="ja-JP" altLang="en-US" sz="1050" dirty="0" smtClean="0">
                <a:solidFill>
                  <a:schemeClr val="tx1"/>
                </a:solidFill>
                <a:latin typeface="ＭＳ 明朝" panose="02020609040205080304" pitchFamily="17" charset="-128"/>
                <a:ea typeface="ＭＳ 明朝" panose="02020609040205080304" pitchFamily="17" charset="-128"/>
              </a:rPr>
              <a:t>行う</a:t>
            </a:r>
            <a:endParaRPr lang="en-US" altLang="ja-JP" sz="1050" dirty="0" smtClean="0">
              <a:solidFill>
                <a:schemeClr val="tx1"/>
              </a:solidFill>
              <a:latin typeface="ＭＳ 明朝" panose="02020609040205080304" pitchFamily="17" charset="-128"/>
              <a:ea typeface="ＭＳ 明朝" panose="02020609040205080304" pitchFamily="17" charset="-128"/>
            </a:endParaRPr>
          </a:p>
          <a:p>
            <a:pPr marL="0" indent="0">
              <a:lnSpc>
                <a:spcPct val="100000"/>
              </a:lnSpc>
              <a:spcBef>
                <a:spcPts val="600"/>
              </a:spcBef>
              <a:buNone/>
            </a:pPr>
            <a:r>
              <a:rPr lang="ja-JP" altLang="ja-JP" sz="1050" dirty="0" smtClean="0">
                <a:solidFill>
                  <a:schemeClr val="tx1"/>
                </a:solidFill>
                <a:latin typeface="ＭＳ 明朝" panose="02020609040205080304" pitchFamily="17" charset="-128"/>
                <a:ea typeface="ＭＳ 明朝" panose="02020609040205080304" pitchFamily="17" charset="-128"/>
              </a:rPr>
              <a:t>（</a:t>
            </a:r>
            <a:r>
              <a:rPr lang="ja-JP" altLang="ja-JP" sz="1050" dirty="0">
                <a:solidFill>
                  <a:schemeClr val="tx1"/>
                </a:solidFill>
                <a:latin typeface="ＭＳ 明朝" panose="02020609040205080304" pitchFamily="17" charset="-128"/>
                <a:ea typeface="ＭＳ 明朝" panose="02020609040205080304" pitchFamily="17" charset="-128"/>
              </a:rPr>
              <a:t>例）　</a:t>
            </a:r>
            <a:endParaRPr lang="en-US" altLang="ja-JP" sz="1050" dirty="0" smtClean="0">
              <a:solidFill>
                <a:schemeClr val="tx1"/>
              </a:solidFill>
              <a:latin typeface="ＭＳ 明朝" panose="02020609040205080304" pitchFamily="17" charset="-128"/>
              <a:ea typeface="ＭＳ 明朝" panose="02020609040205080304" pitchFamily="17" charset="-128"/>
            </a:endParaRPr>
          </a:p>
          <a:p>
            <a:pPr marL="0" indent="0">
              <a:lnSpc>
                <a:spcPct val="100000"/>
              </a:lnSpc>
              <a:spcBef>
                <a:spcPts val="600"/>
              </a:spcBef>
              <a:buNone/>
            </a:pPr>
            <a:r>
              <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1</a:t>
            </a:r>
            <a:r>
              <a:rPr lang="en-US"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a:t>
            </a:r>
            <a:r>
              <a:rPr lang="ja-JP" altLang="en-US"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はじめに</a:t>
            </a:r>
            <a:endPar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lnSpc>
                <a:spcPct val="100000"/>
              </a:lnSpc>
              <a:spcBef>
                <a:spcPts val="600"/>
              </a:spcBef>
              <a:buNone/>
            </a:pPr>
            <a:r>
              <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2.</a:t>
            </a:r>
            <a:r>
              <a:rPr lang="ja-JP" altLang="en-US"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先行研究のレビュー</a:t>
            </a:r>
            <a:endParaRPr lang="ja-JP"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lnSpc>
                <a:spcPct val="100000"/>
              </a:lnSpc>
              <a:spcBef>
                <a:spcPts val="600"/>
              </a:spcBef>
              <a:buNone/>
            </a:pPr>
            <a:r>
              <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2.1</a:t>
            </a:r>
            <a:r>
              <a:rPr lang="en-US"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a:t>
            </a:r>
            <a:r>
              <a:rPr lang="ja-JP" altLang="en-US"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不登校の概要</a:t>
            </a:r>
            <a:endParaRPr lang="ja-JP"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lnSpc>
                <a:spcPct val="100000"/>
              </a:lnSpc>
              <a:spcBef>
                <a:spcPts val="600"/>
              </a:spcBef>
              <a:buNone/>
            </a:pPr>
            <a:r>
              <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2.2.</a:t>
            </a:r>
            <a:r>
              <a:rPr lang="ja-JP"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a:t>
            </a:r>
            <a:r>
              <a:rPr lang="ja-JP" altLang="en-US"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不登校の要因</a:t>
            </a:r>
            <a:endParaRPr lang="ja-JP"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lnSpc>
                <a:spcPct val="100000"/>
              </a:lnSpc>
              <a:spcBef>
                <a:spcPts val="600"/>
              </a:spcBef>
              <a:buNone/>
            </a:pPr>
            <a:r>
              <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2.3</a:t>
            </a:r>
            <a:r>
              <a:rPr lang="en-US" altLang="ja-JP" sz="900" dirty="0" smtClean="0">
                <a:solidFill>
                  <a:srgbClr val="FF0000"/>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a:t>
            </a:r>
            <a:r>
              <a:rPr lang="ja-JP"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仮説</a:t>
            </a:r>
            <a:endPar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lnSpc>
                <a:spcPct val="100000"/>
              </a:lnSpc>
              <a:spcBef>
                <a:spcPts val="600"/>
              </a:spcBef>
              <a:buNone/>
            </a:pPr>
            <a:r>
              <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2.3.1</a:t>
            </a:r>
            <a:r>
              <a:rPr lang="en-US" altLang="ja-JP" sz="900" dirty="0" smtClean="0">
                <a:solidFill>
                  <a:srgbClr val="FF0000"/>
                </a:solidFill>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a:t>
            </a:r>
            <a:r>
              <a:rPr lang="ja-JP" altLang="en-US"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仮説</a:t>
            </a:r>
            <a:r>
              <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1</a:t>
            </a:r>
          </a:p>
          <a:p>
            <a:pPr marL="0" indent="0">
              <a:lnSpc>
                <a:spcPct val="100000"/>
              </a:lnSpc>
              <a:spcBef>
                <a:spcPts val="600"/>
              </a:spcBef>
              <a:buNone/>
            </a:pPr>
            <a:r>
              <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2.3.2</a:t>
            </a:r>
            <a:r>
              <a:rPr lang="en-US" altLang="ja-JP" sz="900" dirty="0" smtClean="0">
                <a:solidFill>
                  <a:srgbClr val="FF0000"/>
                </a:solidFill>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a:t>
            </a:r>
            <a:r>
              <a:rPr lang="ja-JP" altLang="en-US"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仮説</a:t>
            </a:r>
            <a:r>
              <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2</a:t>
            </a:r>
            <a:endParaRPr lang="ja-JP"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lnSpc>
                <a:spcPct val="100000"/>
              </a:lnSpc>
              <a:spcBef>
                <a:spcPts val="600"/>
              </a:spcBef>
              <a:buNone/>
            </a:pPr>
            <a:r>
              <a:rPr lang="en-US"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3</a:t>
            </a:r>
            <a:r>
              <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a:t>
            </a:r>
            <a:r>
              <a:rPr lang="ja-JP" altLang="en-US"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調査方法</a:t>
            </a:r>
            <a:endPar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lnSpc>
                <a:spcPct val="100000"/>
              </a:lnSpc>
              <a:spcBef>
                <a:spcPts val="600"/>
              </a:spcBef>
              <a:buNone/>
            </a:pPr>
            <a:r>
              <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4. </a:t>
            </a:r>
            <a:r>
              <a:rPr lang="ja-JP" altLang="en-US"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結果</a:t>
            </a:r>
            <a:endParaRPr lang="en-US"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lnSpc>
                <a:spcPct val="100000"/>
              </a:lnSpc>
              <a:spcBef>
                <a:spcPts val="600"/>
              </a:spcBef>
              <a:buNone/>
            </a:pPr>
            <a:r>
              <a:rPr lang="en-US"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4</a:t>
            </a:r>
            <a:r>
              <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.1</a:t>
            </a:r>
            <a:r>
              <a:rPr lang="en-US"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a:t>
            </a:r>
            <a:r>
              <a:rPr lang="ja-JP" altLang="en-US"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調査</a:t>
            </a:r>
            <a:r>
              <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1</a:t>
            </a:r>
            <a:r>
              <a:rPr lang="ja-JP" altLang="en-US"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の結果</a:t>
            </a:r>
            <a:endPar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lnSpc>
                <a:spcPct val="100000"/>
              </a:lnSpc>
              <a:spcBef>
                <a:spcPts val="600"/>
              </a:spcBef>
              <a:buNone/>
            </a:pPr>
            <a:r>
              <a:rPr lang="en-US"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4</a:t>
            </a:r>
            <a:r>
              <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.2</a:t>
            </a:r>
            <a:r>
              <a:rPr lang="en-US"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a:t>
            </a:r>
            <a:r>
              <a:rPr lang="ja-JP" altLang="en-US"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調査</a:t>
            </a:r>
            <a:r>
              <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2</a:t>
            </a:r>
            <a:r>
              <a:rPr lang="ja-JP" altLang="en-US"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の結果</a:t>
            </a:r>
            <a:endPar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lnSpc>
                <a:spcPct val="100000"/>
              </a:lnSpc>
              <a:spcBef>
                <a:spcPts val="600"/>
              </a:spcBef>
              <a:buNone/>
            </a:pPr>
            <a:r>
              <a:rPr lang="en-US" altLang="ja-JP"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5.</a:t>
            </a:r>
            <a:r>
              <a:rPr lang="ja-JP" altLang="en-US" sz="90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考察</a:t>
            </a:r>
            <a:endParaRPr lang="ja-JP" altLang="ja-JP" sz="90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p:txBody>
      </p:sp>
      <p:sp>
        <p:nvSpPr>
          <p:cNvPr id="7" name="コンテンツ プレースホルダー 6"/>
          <p:cNvSpPr>
            <a:spLocks noGrp="1"/>
          </p:cNvSpPr>
          <p:nvPr>
            <p:ph sz="half" idx="2"/>
          </p:nvPr>
        </p:nvSpPr>
        <p:spPr>
          <a:xfrm>
            <a:off x="5863590" y="764988"/>
            <a:ext cx="2606040" cy="5319058"/>
          </a:xfrm>
          <a:ln w="3175">
            <a:solidFill>
              <a:schemeClr val="tx1"/>
            </a:solidFill>
          </a:ln>
        </p:spPr>
        <p:txBody>
          <a:bodyPr anchor="t">
            <a:noAutofit/>
          </a:bodyPr>
          <a:lstStyle/>
          <a:p>
            <a:pPr marL="0" indent="0">
              <a:buClr>
                <a:srgbClr val="4A66AC"/>
              </a:buClr>
              <a:buNone/>
            </a:pPr>
            <a:r>
              <a:rPr lang="ja-JP" altLang="en-US" sz="1050" dirty="0" smtClean="0">
                <a:solidFill>
                  <a:srgbClr val="000000"/>
                </a:solidFill>
                <a:latin typeface="HGP創英角ｺﾞｼｯｸUB" panose="020B0900000000000000" pitchFamily="50" charset="-128"/>
                <a:ea typeface="HGP創英角ｺﾞｼｯｸUB" panose="020B0900000000000000" pitchFamily="50" charset="-128"/>
              </a:rPr>
              <a:t>③注について</a:t>
            </a:r>
            <a:endParaRPr lang="en-US" altLang="ja-JP" sz="1050" dirty="0" smtClean="0">
              <a:solidFill>
                <a:srgbClr val="000000"/>
              </a:solidFill>
              <a:latin typeface="HGP創英角ｺﾞｼｯｸUB" panose="020B0900000000000000" pitchFamily="50" charset="-128"/>
              <a:ea typeface="HGP創英角ｺﾞｼｯｸUB" panose="020B0900000000000000" pitchFamily="50" charset="-128"/>
            </a:endParaRPr>
          </a:p>
          <a:p>
            <a:pPr>
              <a:buClr>
                <a:srgbClr val="4A66AC"/>
              </a:buClr>
            </a:pP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本文中</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での注は，</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MS-Word</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の「脚注」機能を</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使用</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し、</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ナンバリングは「</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自動脚注番号」</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(1,2,3</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を</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使用</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すること。</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MS-Word</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以外の</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ワープロソフト</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使用の</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場合</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は、</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あるいは</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テキスト形式の場合に</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は</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単純に</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本文</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のあとに番号順</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に</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ならべること。</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注</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の数は最小限に</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とどめ</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る。</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単</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に引用文献を示すだけで</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あれば</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注</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を</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用いず</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、以下の⑤参考文献</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の</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例に</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従って</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本文中</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の（　）内</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に</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示すこと。</a:t>
            </a:r>
            <a:endPar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注</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は、本文に記述すると、全体の流れが妨げられる場合や、読みにくくなる場合、論述の根拠となる文献や統計データを示す場合につける。注は、全体で通し番号とする。</a:t>
            </a:r>
            <a:endPar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注番号は、本文の句読点の上または括弧の内側にふることとし、原則として</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4</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分の</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1</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カクで上付き。</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WORD</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を用いる場合、「挿入」→「参照」→「脚註」で記述する</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endPar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buNone/>
            </a:pPr>
            <a:r>
              <a:rPr lang="ja-JP" altLang="en-US" sz="1050" dirty="0">
                <a:solidFill>
                  <a:srgbClr val="000000"/>
                </a:solidFill>
                <a:latin typeface="Times New Roman" panose="02020603050405020304" pitchFamily="18" charset="0"/>
                <a:ea typeface="HGP創英角ｺﾞｼｯｸUB" panose="020B0900000000000000" pitchFamily="50" charset="-128"/>
                <a:cs typeface="Times New Roman" panose="02020603050405020304" pitchFamily="18" charset="0"/>
              </a:rPr>
              <a:t>④図・表・写真に</a:t>
            </a:r>
            <a:r>
              <a:rPr lang="ja-JP" altLang="en-US" sz="1050" dirty="0" smtClean="0">
                <a:solidFill>
                  <a:srgbClr val="000000"/>
                </a:solidFill>
                <a:latin typeface="Times New Roman" panose="02020603050405020304" pitchFamily="18" charset="0"/>
                <a:ea typeface="HGP創英角ｺﾞｼｯｸUB" panose="020B0900000000000000" pitchFamily="50" charset="-128"/>
                <a:cs typeface="Times New Roman" panose="02020603050405020304" pitchFamily="18" charset="0"/>
              </a:rPr>
              <a:t>ついて</a:t>
            </a:r>
            <a:endParaRPr lang="en-US" altLang="ja-JP" sz="1050" dirty="0">
              <a:solidFill>
                <a:schemeClr val="tx1"/>
              </a:solidFill>
              <a:latin typeface="Times New Roman" panose="02020603050405020304" pitchFamily="18" charset="0"/>
              <a:ea typeface="HGP創英角ｺﾞｼｯｸUB" panose="020B0900000000000000" pitchFamily="50" charset="-128"/>
              <a:cs typeface="Times New Roman" panose="02020603050405020304" pitchFamily="18" charset="0"/>
            </a:endParaRPr>
          </a:p>
          <a:p>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図</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、表、写真は区別して、それぞれに通し番号とタイトルをつけ、表の場合には上に、図や写真の場合には下に記載すること。また、文献を参照して図表を作成した</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場合や文献から直接引用する場合には</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、出典を明記すること。</a:t>
            </a:r>
            <a:endPar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endParaRPr lang="en-US"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0" indent="0">
              <a:buNone/>
            </a:pPr>
            <a:endParaRPr lang="en-US"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endParaRPr lang="en-US" altLang="ja-JP" sz="1050" dirty="0">
              <a:solidFill>
                <a:srgbClr val="FF0000"/>
              </a:solidFill>
              <a:latin typeface="ＭＳ 明朝" panose="02020609040205080304" pitchFamily="17" charset="-128"/>
              <a:ea typeface="ＭＳ 明朝" panose="02020609040205080304" pitchFamily="17" charset="-128"/>
            </a:endParaRPr>
          </a:p>
          <a:p>
            <a:endParaRPr lang="en-US" altLang="ja-JP" sz="1050" dirty="0" smtClean="0">
              <a:solidFill>
                <a:srgbClr val="FF0000"/>
              </a:solidFill>
              <a:latin typeface="ＭＳ 明朝" panose="02020609040205080304" pitchFamily="17" charset="-128"/>
              <a:ea typeface="ＭＳ 明朝" panose="02020609040205080304" pitchFamily="17" charset="-128"/>
            </a:endParaRPr>
          </a:p>
          <a:p>
            <a:pPr marL="0" indent="0">
              <a:buNone/>
            </a:pPr>
            <a:endParaRPr lang="en-US" altLang="ja-JP" sz="1050" dirty="0"/>
          </a:p>
          <a:p>
            <a:endParaRPr lang="ja-JP" altLang="en-US" sz="1050" dirty="0"/>
          </a:p>
          <a:p>
            <a:endParaRPr lang="ja-JP" altLang="en-US" sz="1050" dirty="0">
              <a:solidFill>
                <a:srgbClr val="000000"/>
              </a:solidFill>
              <a:latin typeface="ＭＳ 明朝" panose="02020609040205080304" pitchFamily="17" charset="-128"/>
              <a:ea typeface="ＭＳ 明朝" panose="02020609040205080304" pitchFamily="17" charset="-128"/>
            </a:endParaRPr>
          </a:p>
        </p:txBody>
      </p:sp>
      <p:sp>
        <p:nvSpPr>
          <p:cNvPr id="9" name="フッター プレースホルダー 3"/>
          <p:cNvSpPr txBox="1">
            <a:spLocks/>
          </p:cNvSpPr>
          <p:nvPr/>
        </p:nvSpPr>
        <p:spPr>
          <a:xfrm>
            <a:off x="2386587" y="169735"/>
            <a:ext cx="4433638"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000"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smtClean="0"/>
              <a:t>リポート・卒業研究の</a:t>
            </a:r>
            <a:r>
              <a:rPr lang="ja-JP" altLang="en-US" dirty="0" smtClean="0"/>
              <a:t>書き方（</a:t>
            </a:r>
            <a:r>
              <a:rPr lang="ja-JP" altLang="en-US" dirty="0" smtClean="0"/>
              <a:t>人間福祉学部）</a:t>
            </a:r>
            <a:endParaRPr lang="ja-JP" altLang="en-US" dirty="0"/>
          </a:p>
        </p:txBody>
      </p:sp>
    </p:spTree>
    <p:extLst>
      <p:ext uri="{BB962C8B-B14F-4D97-AF65-F5344CB8AC3E}">
        <p14:creationId xmlns:p14="http://schemas.microsoft.com/office/powerpoint/2010/main" val="1425498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コンテンツ プレースホルダー 5"/>
          <p:cNvSpPr txBox="1">
            <a:spLocks/>
          </p:cNvSpPr>
          <p:nvPr/>
        </p:nvSpPr>
        <p:spPr>
          <a:xfrm>
            <a:off x="3256851" y="765175"/>
            <a:ext cx="2606675" cy="5318125"/>
          </a:xfrm>
          <a:prstGeom prst="rect">
            <a:avLst/>
          </a:prstGeom>
          <a:ln w="3175">
            <a:solidFill>
              <a:schemeClr val="tx1"/>
            </a:solidFill>
          </a:ln>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a:buClr>
                <a:srgbClr val="4A66AC"/>
              </a:buClr>
              <a:buNone/>
            </a:pPr>
            <a:endParaRPr lang="en-US" altLang="ja-JP" sz="1050" dirty="0" smtClean="0">
              <a:solidFill>
                <a:srgbClr val="000000"/>
              </a:solidFill>
              <a:latin typeface="HGP創英角ｺﾞｼｯｸUB" panose="020B0900000000000000" pitchFamily="50" charset="-128"/>
              <a:ea typeface="HGP創英角ｺﾞｼｯｸUB" panose="020B0900000000000000" pitchFamily="50" charset="-128"/>
            </a:endParaRPr>
          </a:p>
          <a:p>
            <a:pPr marL="0" lvl="0" indent="0">
              <a:buClr>
                <a:srgbClr val="4A66AC"/>
              </a:buClr>
              <a:buNone/>
            </a:pPr>
            <a:endParaRPr lang="en-US" altLang="ja-JP" sz="1050" dirty="0">
              <a:solidFill>
                <a:srgbClr val="000000"/>
              </a:solidFill>
              <a:latin typeface="HGP創英角ｺﾞｼｯｸUB" panose="020B0900000000000000" pitchFamily="50" charset="-128"/>
              <a:ea typeface="HGP創英角ｺﾞｼｯｸUB" panose="020B0900000000000000" pitchFamily="50" charset="-128"/>
            </a:endParaRPr>
          </a:p>
          <a:p>
            <a:pPr marL="0" lvl="0" indent="0">
              <a:buClr>
                <a:srgbClr val="4A66AC"/>
              </a:buClr>
              <a:buNone/>
            </a:pPr>
            <a:endParaRPr lang="en-US" altLang="ja-JP" sz="1050" dirty="0" smtClean="0">
              <a:solidFill>
                <a:srgbClr val="000000"/>
              </a:solidFill>
              <a:latin typeface="HGP創英角ｺﾞｼｯｸUB" panose="020B0900000000000000" pitchFamily="50" charset="-128"/>
              <a:ea typeface="HGP創英角ｺﾞｼｯｸUB" panose="020B0900000000000000" pitchFamily="50" charset="-128"/>
            </a:endParaRPr>
          </a:p>
          <a:p>
            <a:pPr marL="0" lvl="0" indent="0">
              <a:buClr>
                <a:srgbClr val="4A66AC"/>
              </a:buClr>
              <a:buNone/>
            </a:pPr>
            <a:endParaRPr lang="en-US" altLang="ja-JP" sz="1050" dirty="0">
              <a:solidFill>
                <a:srgbClr val="000000"/>
              </a:solidFill>
              <a:latin typeface="HGP創英角ｺﾞｼｯｸUB" panose="020B0900000000000000" pitchFamily="50" charset="-128"/>
              <a:ea typeface="HGP創英角ｺﾞｼｯｸUB" panose="020B0900000000000000" pitchFamily="50" charset="-128"/>
            </a:endParaRPr>
          </a:p>
          <a:p>
            <a:pPr marL="0" lvl="0" indent="0">
              <a:buClr>
                <a:srgbClr val="4A66AC"/>
              </a:buClr>
              <a:buNone/>
            </a:pPr>
            <a:endParaRPr lang="en-US" altLang="ja-JP" sz="1050" dirty="0" smtClean="0">
              <a:solidFill>
                <a:srgbClr val="000000"/>
              </a:solidFill>
              <a:latin typeface="HGP創英角ｺﾞｼｯｸUB" panose="020B0900000000000000" pitchFamily="50" charset="-128"/>
              <a:ea typeface="HGP創英角ｺﾞｼｯｸUB" panose="020B0900000000000000" pitchFamily="50" charset="-128"/>
            </a:endParaRPr>
          </a:p>
          <a:p>
            <a:pPr marL="0" lvl="0" indent="0">
              <a:buClr>
                <a:srgbClr val="4A66AC"/>
              </a:buClr>
              <a:buNone/>
            </a:pPr>
            <a:endParaRPr lang="en-US" altLang="ja-JP" sz="1050" dirty="0">
              <a:solidFill>
                <a:srgbClr val="000000"/>
              </a:solidFill>
              <a:latin typeface="HGP創英角ｺﾞｼｯｸUB" panose="020B0900000000000000" pitchFamily="50" charset="-128"/>
              <a:ea typeface="HGP創英角ｺﾞｼｯｸUB" panose="020B0900000000000000" pitchFamily="50" charset="-128"/>
            </a:endParaRPr>
          </a:p>
          <a:p>
            <a:pPr marL="0" lvl="0" indent="0">
              <a:buClr>
                <a:srgbClr val="4A66AC"/>
              </a:buClr>
              <a:buNone/>
            </a:pPr>
            <a:endParaRPr lang="en-US" altLang="ja-JP" sz="1050" dirty="0" smtClean="0">
              <a:solidFill>
                <a:srgbClr val="000000"/>
              </a:solidFill>
              <a:latin typeface="HGP創英角ｺﾞｼｯｸUB" panose="020B0900000000000000" pitchFamily="50" charset="-128"/>
              <a:ea typeface="HGP創英角ｺﾞｼｯｸUB" panose="020B0900000000000000" pitchFamily="50" charset="-128"/>
            </a:endParaRPr>
          </a:p>
          <a:p>
            <a:pPr marL="0" lvl="0" indent="0">
              <a:buClr>
                <a:srgbClr val="4A66AC"/>
              </a:buClr>
              <a:buNone/>
            </a:pPr>
            <a:endParaRPr lang="en-US" altLang="ja-JP" sz="1050" dirty="0" smtClean="0">
              <a:solidFill>
                <a:srgbClr val="000000"/>
              </a:solidFill>
              <a:latin typeface="HGP創英角ｺﾞｼｯｸUB" panose="020B0900000000000000" pitchFamily="50" charset="-128"/>
              <a:ea typeface="HGP創英角ｺﾞｼｯｸUB" panose="020B0900000000000000" pitchFamily="50" charset="-128"/>
            </a:endParaRPr>
          </a:p>
          <a:p>
            <a:pPr>
              <a:buClr>
                <a:srgbClr val="4A66AC"/>
              </a:buClr>
            </a:pPr>
            <a:endParaRPr lang="en-US" altLang="ja-JP" sz="1050" dirty="0" smtClean="0">
              <a:solidFill>
                <a:srgbClr val="000000"/>
              </a:solidFill>
              <a:latin typeface="Times New Roman" panose="02020603050405020304" pitchFamily="18" charset="0"/>
              <a:ea typeface="ＭＳ 明朝" panose="02020609040205080304" pitchFamily="17" charset="-128"/>
              <a:cs typeface="Times New Roman" panose="02020603050405020304" pitchFamily="18" charset="0"/>
            </a:endParaRPr>
          </a:p>
          <a:p>
            <a:pPr>
              <a:buClr>
                <a:srgbClr val="4A66AC"/>
              </a:buClr>
            </a:pPr>
            <a:r>
              <a:rPr lang="ja-JP" altLang="en-US" sz="1050" dirty="0" smtClean="0">
                <a:latin typeface="ＭＳ 明朝" panose="02020609040205080304" pitchFamily="17" charset="-128"/>
                <a:ea typeface="ＭＳ 明朝" panose="02020609040205080304" pitchFamily="17" charset="-128"/>
                <a:cs typeface="Times New Roman" panose="02020603050405020304" pitchFamily="18" charset="0"/>
              </a:rPr>
              <a:t>図</a:t>
            </a:r>
            <a:r>
              <a:rPr lang="ja-JP" altLang="en-US" sz="1050" dirty="0">
                <a:latin typeface="ＭＳ 明朝" panose="02020609040205080304" pitchFamily="17" charset="-128"/>
                <a:ea typeface="ＭＳ 明朝" panose="02020609040205080304" pitchFamily="17" charset="-128"/>
                <a:cs typeface="Times New Roman" panose="02020603050405020304" pitchFamily="18" charset="0"/>
              </a:rPr>
              <a:t>、表、写真を載せた場合、必ず本文中で言及すること</a:t>
            </a:r>
            <a:r>
              <a:rPr lang="ja-JP" altLang="en-US" sz="1050" dirty="0" smtClean="0">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05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0" indent="0">
              <a:lnSpc>
                <a:spcPct val="100000"/>
              </a:lnSpc>
              <a:spcBef>
                <a:spcPts val="600"/>
              </a:spcBef>
              <a:buClr>
                <a:srgbClr val="4A66AC"/>
              </a:buClr>
              <a:buNone/>
            </a:pP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（例１）</a:t>
            </a:r>
            <a:r>
              <a:rPr lang="ja-JP" altLang="en-US" sz="1050" dirty="0" smtClean="0">
                <a:latin typeface="ＭＳ 明朝" panose="02020609040205080304" pitchFamily="17" charset="-128"/>
                <a:ea typeface="ＭＳ 明朝" panose="02020609040205080304" pitchFamily="17" charset="-128"/>
              </a:rPr>
              <a:t>表</a:t>
            </a:r>
            <a:r>
              <a:rPr lang="en-US" altLang="ja-JP" sz="1050" dirty="0" smtClean="0">
                <a:latin typeface="ＭＳ 明朝" panose="02020609040205080304" pitchFamily="17" charset="-128"/>
                <a:ea typeface="ＭＳ 明朝" panose="02020609040205080304" pitchFamily="17" charset="-128"/>
              </a:rPr>
              <a:t>1</a:t>
            </a:r>
            <a:r>
              <a:rPr lang="ja-JP" altLang="en-US" sz="1050" dirty="0" smtClean="0">
                <a:latin typeface="ＭＳ 明朝" panose="02020609040205080304" pitchFamily="17" charset="-128"/>
                <a:ea typeface="ＭＳ 明朝" panose="02020609040205080304" pitchFamily="17" charset="-128"/>
              </a:rPr>
              <a:t>が示すように、～である。</a:t>
            </a:r>
            <a:endParaRPr lang="en-US" altLang="ja-JP" sz="1050" dirty="0" smtClean="0">
              <a:latin typeface="ＭＳ 明朝" panose="02020609040205080304" pitchFamily="17" charset="-128"/>
              <a:ea typeface="ＭＳ 明朝" panose="02020609040205080304" pitchFamily="17" charset="-128"/>
            </a:endParaRPr>
          </a:p>
          <a:p>
            <a:pPr marL="0" indent="0">
              <a:lnSpc>
                <a:spcPct val="100000"/>
              </a:lnSpc>
              <a:spcBef>
                <a:spcPts val="0"/>
              </a:spcBef>
              <a:buClr>
                <a:srgbClr val="4A66AC"/>
              </a:buClr>
              <a:buNone/>
            </a:pP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例</a:t>
            </a:r>
            <a:r>
              <a:rPr lang="ja-JP" altLang="en-US" sz="1050" dirty="0" smtClean="0">
                <a:latin typeface="Times New Roman" panose="02020603050405020304" pitchFamily="18" charset="0"/>
                <a:ea typeface="ＭＳ 明朝" panose="02020609040205080304" pitchFamily="17" charset="-128"/>
                <a:cs typeface="Times New Roman" panose="02020603050405020304" pitchFamily="18" charset="0"/>
              </a:rPr>
              <a:t>２</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 </a:t>
            </a:r>
            <a:r>
              <a:rPr lang="ja-JP" altLang="en-US" sz="1050" dirty="0" smtClean="0">
                <a:latin typeface="ＭＳ 明朝" panose="02020609040205080304" pitchFamily="17" charset="-128"/>
                <a:ea typeface="ＭＳ 明朝" panose="02020609040205080304" pitchFamily="17" charset="-128"/>
              </a:rPr>
              <a:t>～である（表</a:t>
            </a:r>
            <a:r>
              <a:rPr lang="en-US" altLang="ja-JP" sz="1050" dirty="0" smtClean="0">
                <a:latin typeface="ＭＳ 明朝" panose="02020609040205080304" pitchFamily="17" charset="-128"/>
                <a:ea typeface="ＭＳ 明朝" panose="02020609040205080304" pitchFamily="17" charset="-128"/>
              </a:rPr>
              <a:t>1</a:t>
            </a:r>
            <a:r>
              <a:rPr lang="ja-JP" altLang="en-US" sz="1050" dirty="0" smtClean="0">
                <a:latin typeface="ＭＳ 明朝" panose="02020609040205080304" pitchFamily="17" charset="-128"/>
                <a:ea typeface="ＭＳ 明朝" panose="02020609040205080304" pitchFamily="17" charset="-128"/>
              </a:rPr>
              <a:t>参照）。</a:t>
            </a:r>
            <a:endParaRPr lang="en-US" altLang="ja-JP" sz="1050" dirty="0">
              <a:latin typeface="ＭＳ 明朝" panose="02020609040205080304" pitchFamily="17" charset="-128"/>
              <a:ea typeface="ＭＳ 明朝" panose="02020609040205080304" pitchFamily="17" charset="-128"/>
            </a:endParaRPr>
          </a:p>
          <a:p>
            <a:pPr marL="0" lvl="0" indent="0">
              <a:buClr>
                <a:srgbClr val="4A66AC"/>
              </a:buClr>
              <a:buNone/>
            </a:pPr>
            <a:r>
              <a:rPr lang="ja-JP" altLang="en-US" sz="1050" dirty="0" smtClean="0">
                <a:solidFill>
                  <a:srgbClr val="000000"/>
                </a:solidFill>
                <a:latin typeface="HGP創英角ｺﾞｼｯｸUB" panose="020B0900000000000000" pitchFamily="50" charset="-128"/>
                <a:ea typeface="HGP創英角ｺﾞｼｯｸUB" panose="020B0900000000000000" pitchFamily="50" charset="-128"/>
              </a:rPr>
              <a:t>⑤参考</a:t>
            </a:r>
            <a:r>
              <a:rPr lang="ja-JP" altLang="en-US" sz="1050" dirty="0">
                <a:solidFill>
                  <a:srgbClr val="000000"/>
                </a:solidFill>
                <a:latin typeface="HGP創英角ｺﾞｼｯｸUB" panose="020B0900000000000000" pitchFamily="50" charset="-128"/>
                <a:ea typeface="HGP創英角ｺﾞｼｯｸUB" panose="020B0900000000000000" pitchFamily="50" charset="-128"/>
              </a:rPr>
              <a:t>文献リスト</a:t>
            </a:r>
            <a:endParaRPr lang="en-US" altLang="ja-JP" sz="1050" dirty="0">
              <a:solidFill>
                <a:srgbClr val="000000"/>
              </a:solidFill>
              <a:latin typeface="HGP創英角ｺﾞｼｯｸUB" panose="020B0900000000000000" pitchFamily="50" charset="-128"/>
              <a:ea typeface="HGP創英角ｺﾞｼｯｸUB" panose="020B0900000000000000" pitchFamily="50" charset="-128"/>
            </a:endParaRPr>
          </a:p>
          <a:p>
            <a:pPr>
              <a:spcBef>
                <a:spcPts val="1200"/>
              </a:spcBef>
            </a:pPr>
            <a:r>
              <a:rPr lang="ja-JP" altLang="en-US" sz="1050" dirty="0">
                <a:solidFill>
                  <a:srgbClr val="000000"/>
                </a:solidFill>
                <a:latin typeface="ＭＳ 明朝" panose="02020609040205080304" pitchFamily="17" charset="-128"/>
                <a:ea typeface="ＭＳ 明朝" panose="02020609040205080304" pitchFamily="17" charset="-128"/>
              </a:rPr>
              <a:t>作成にあたって参照した文献等は、参考文献リストにして文末に表記。</a:t>
            </a:r>
            <a:endParaRPr lang="en-US" altLang="ja-JP" sz="1050" dirty="0">
              <a:solidFill>
                <a:srgbClr val="000000"/>
              </a:solidFill>
              <a:latin typeface="HGP創英角ｺﾞｼｯｸUB" panose="020B0900000000000000" pitchFamily="50" charset="-128"/>
              <a:ea typeface="HGP創英角ｺﾞｼｯｸUB" panose="020B0900000000000000" pitchFamily="50" charset="-128"/>
            </a:endParaRPr>
          </a:p>
          <a:p>
            <a:pPr>
              <a:spcBef>
                <a:spcPts val="1200"/>
              </a:spcBef>
            </a:pPr>
            <a:r>
              <a:rPr lang="ja-JP" altLang="en-US" sz="1050" dirty="0">
                <a:solidFill>
                  <a:srgbClr val="000000"/>
                </a:solidFill>
                <a:latin typeface="ＭＳ 明朝" panose="02020609040205080304" pitchFamily="17" charset="-128"/>
                <a:ea typeface="ＭＳ 明朝" panose="02020609040205080304" pitchFamily="17" charset="-128"/>
              </a:rPr>
              <a:t>このリストは、</a:t>
            </a:r>
            <a:r>
              <a:rPr lang="ja-JP" altLang="ja-JP" sz="1050" dirty="0">
                <a:latin typeface="ＭＳ 明朝" panose="02020609040205080304" pitchFamily="17" charset="-128"/>
                <a:ea typeface="ＭＳ 明朝" panose="02020609040205080304" pitchFamily="17" charset="-128"/>
              </a:rPr>
              <a:t>筆頭筆者の姓</a:t>
            </a:r>
            <a:r>
              <a:rPr lang="ja-JP" altLang="en-US" sz="1050" dirty="0">
                <a:latin typeface="ＭＳ 明朝" panose="02020609040205080304" pitchFamily="17" charset="-128"/>
                <a:ea typeface="ＭＳ 明朝" panose="02020609040205080304" pitchFamily="17" charset="-128"/>
              </a:rPr>
              <a:t>（団体名）</a:t>
            </a:r>
            <a:r>
              <a:rPr lang="ja-JP" altLang="ja-JP" sz="1050" dirty="0">
                <a:latin typeface="ＭＳ 明朝" panose="02020609040205080304" pitchFamily="17" charset="-128"/>
                <a:ea typeface="ＭＳ 明朝" panose="02020609040205080304" pitchFamily="17" charset="-128"/>
              </a:rPr>
              <a:t>に基づき，日本語文献と外国語文献を区別せず</a:t>
            </a:r>
            <a:r>
              <a:rPr lang="ja-JP" altLang="en-US" sz="1050" dirty="0">
                <a:latin typeface="ＭＳ 明朝" panose="02020609040205080304" pitchFamily="17" charset="-128"/>
                <a:ea typeface="ＭＳ 明朝" panose="02020609040205080304" pitchFamily="17" charset="-128"/>
              </a:rPr>
              <a:t>、</a:t>
            </a:r>
            <a:r>
              <a:rPr lang="ja-JP" altLang="ja-JP" sz="1050" dirty="0">
                <a:latin typeface="ＭＳ 明朝" panose="02020609040205080304" pitchFamily="17" charset="-128"/>
                <a:ea typeface="ＭＳ 明朝" panose="02020609040205080304" pitchFamily="17" charset="-128"/>
              </a:rPr>
              <a:t>アルファベット順にソート</a:t>
            </a:r>
            <a:r>
              <a:rPr lang="ja-JP" altLang="en-US" sz="1050" dirty="0">
                <a:latin typeface="ＭＳ 明朝" panose="02020609040205080304" pitchFamily="17" charset="-128"/>
                <a:ea typeface="ＭＳ 明朝" panose="02020609040205080304" pitchFamily="17" charset="-128"/>
              </a:rPr>
              <a:t>する</a:t>
            </a:r>
            <a:r>
              <a:rPr lang="ja-JP" altLang="en-US" sz="1050" dirty="0">
                <a:solidFill>
                  <a:srgbClr val="000000"/>
                </a:solidFill>
                <a:latin typeface="ＭＳ 明朝" panose="02020609040205080304" pitchFamily="17" charset="-128"/>
                <a:ea typeface="ＭＳ 明朝" panose="02020609040205080304" pitchFamily="17" charset="-128"/>
              </a:rPr>
              <a:t>。</a:t>
            </a:r>
          </a:p>
          <a:p>
            <a:pPr>
              <a:spcBef>
                <a:spcPts val="1200"/>
              </a:spcBef>
            </a:pPr>
            <a:r>
              <a:rPr lang="ja-JP" altLang="ja-JP" sz="1050" dirty="0">
                <a:latin typeface="ＭＳ 明朝" panose="02020609040205080304" pitchFamily="17" charset="-128"/>
                <a:ea typeface="ＭＳ 明朝" panose="02020609040205080304" pitchFamily="17" charset="-128"/>
              </a:rPr>
              <a:t>参考文献としてあげることができるの</a:t>
            </a:r>
            <a:r>
              <a:rPr lang="ja-JP" altLang="ja-JP" sz="1050" dirty="0" smtClean="0">
                <a:latin typeface="ＭＳ 明朝" panose="02020609040205080304" pitchFamily="17" charset="-128"/>
                <a:ea typeface="ＭＳ 明朝" panose="02020609040205080304" pitchFamily="17" charset="-128"/>
              </a:rPr>
              <a:t>は</a:t>
            </a:r>
            <a:r>
              <a:rPr lang="ja-JP" altLang="en-US" sz="1050" dirty="0" smtClean="0">
                <a:latin typeface="ＭＳ 明朝" panose="02020609040205080304" pitchFamily="17" charset="-128"/>
                <a:ea typeface="ＭＳ 明朝" panose="02020609040205080304" pitchFamily="17" charset="-128"/>
              </a:rPr>
              <a:t>、</a:t>
            </a:r>
            <a:r>
              <a:rPr lang="ja-JP" altLang="ja-JP" sz="1050" dirty="0" smtClean="0">
                <a:latin typeface="ＭＳ 明朝" panose="02020609040205080304" pitchFamily="17" charset="-128"/>
                <a:ea typeface="ＭＳ 明朝" panose="02020609040205080304" pitchFamily="17" charset="-128"/>
              </a:rPr>
              <a:t>本文中</a:t>
            </a:r>
            <a:r>
              <a:rPr lang="ja-JP" altLang="ja-JP" sz="1050" dirty="0">
                <a:latin typeface="ＭＳ 明朝" panose="02020609040205080304" pitchFamily="17" charset="-128"/>
                <a:ea typeface="ＭＳ 明朝" panose="02020609040205080304" pitchFamily="17" charset="-128"/>
              </a:rPr>
              <a:t>に引用した文献に限</a:t>
            </a:r>
            <a:r>
              <a:rPr lang="ja-JP" altLang="en-US" sz="1050" dirty="0">
                <a:latin typeface="ＭＳ 明朝" panose="02020609040205080304" pitchFamily="17" charset="-128"/>
                <a:ea typeface="ＭＳ 明朝" panose="02020609040205080304" pitchFamily="17" charset="-128"/>
              </a:rPr>
              <a:t>る</a:t>
            </a:r>
            <a:r>
              <a:rPr lang="ja-JP" altLang="en-US" sz="1050" dirty="0" smtClean="0">
                <a:latin typeface="ＭＳ 明朝" panose="02020609040205080304" pitchFamily="17" charset="-128"/>
                <a:ea typeface="ＭＳ 明朝" panose="02020609040205080304" pitchFamily="17" charset="-128"/>
              </a:rPr>
              <a:t>。</a:t>
            </a:r>
            <a:endParaRPr lang="en-US" altLang="ja-JP" sz="1050" dirty="0" smtClean="0">
              <a:latin typeface="ＭＳ 明朝" panose="02020609040205080304" pitchFamily="17" charset="-128"/>
              <a:ea typeface="ＭＳ 明朝" panose="02020609040205080304" pitchFamily="17" charset="-128"/>
            </a:endParaRPr>
          </a:p>
          <a:p>
            <a:pPr marL="0" indent="0">
              <a:buNone/>
            </a:pPr>
            <a:endParaRPr lang="ja-JP" altLang="en-US" sz="1050" dirty="0"/>
          </a:p>
        </p:txBody>
      </p:sp>
      <p:sp>
        <p:nvSpPr>
          <p:cNvPr id="7" name="コンテンツ プレースホルダー 6"/>
          <p:cNvSpPr>
            <a:spLocks noGrp="1"/>
          </p:cNvSpPr>
          <p:nvPr>
            <p:ph sz="half" idx="4294967295"/>
          </p:nvPr>
        </p:nvSpPr>
        <p:spPr>
          <a:xfrm>
            <a:off x="6538913" y="765175"/>
            <a:ext cx="2605087" cy="5318125"/>
          </a:xfrm>
          <a:ln w="3175">
            <a:solidFill>
              <a:schemeClr val="tx1"/>
            </a:solidFill>
          </a:ln>
        </p:spPr>
        <p:txBody>
          <a:bodyPr anchor="t">
            <a:noAutofit/>
          </a:bodyPr>
          <a:lstStyle/>
          <a:p>
            <a:pPr marL="0" indent="0">
              <a:spcBef>
                <a:spcPts val="1200"/>
              </a:spcBef>
              <a:buNone/>
            </a:pPr>
            <a:r>
              <a:rPr lang="ja-JP" altLang="ja-JP" sz="1050" b="1" dirty="0" smtClean="0">
                <a:latin typeface="ＭＳ 明朝" panose="02020609040205080304" pitchFamily="17" charset="-128"/>
                <a:ea typeface="ＭＳ 明朝" panose="02020609040205080304" pitchFamily="17" charset="-128"/>
              </a:rPr>
              <a:t>【日本語</a:t>
            </a:r>
            <a:r>
              <a:rPr lang="ja-JP" altLang="en-US" sz="1050" b="1" dirty="0" smtClean="0">
                <a:latin typeface="ＭＳ 明朝" panose="02020609040205080304" pitchFamily="17" charset="-128"/>
                <a:ea typeface="ＭＳ 明朝" panose="02020609040205080304" pitchFamily="17" charset="-128"/>
              </a:rPr>
              <a:t>論文</a:t>
            </a:r>
            <a:r>
              <a:rPr lang="ja-JP" altLang="ja-JP" sz="1050" b="1" dirty="0" smtClean="0">
                <a:latin typeface="ＭＳ 明朝" panose="02020609040205080304" pitchFamily="17" charset="-128"/>
                <a:ea typeface="ＭＳ 明朝" panose="02020609040205080304" pitchFamily="17" charset="-128"/>
              </a:rPr>
              <a:t>】</a:t>
            </a:r>
          </a:p>
          <a:p>
            <a:pPr marL="182563" indent="-182563">
              <a:buNone/>
            </a:pP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著者名（発行年）「タイトル」『雑誌名』巻</a:t>
            </a:r>
            <a:r>
              <a:rPr lang="en-US"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号</a:t>
            </a:r>
            <a:r>
              <a:rPr lang="en-US"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en-US" sz="1050" dirty="0" err="1"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en-US" sz="1050" dirty="0" smtClean="0">
                <a:latin typeface="Times New Roman" panose="02020603050405020304" pitchFamily="18" charset="0"/>
                <a:ea typeface="ＭＳ 明朝" panose="02020609040205080304" pitchFamily="17" charset="-128"/>
                <a:cs typeface="Times New Roman" panose="02020603050405020304" pitchFamily="18" charset="0"/>
              </a:rPr>
              <a:t>掲載</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ページ</a:t>
            </a:r>
          </a:p>
          <a:p>
            <a:pPr marL="0" indent="0">
              <a:spcBef>
                <a:spcPts val="600"/>
              </a:spcBef>
              <a:buNone/>
            </a:pP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（例）</a:t>
            </a:r>
            <a:endParaRPr lang="en-US" altLang="ja-JP" sz="1050" dirty="0" smtClean="0">
              <a:latin typeface="Times New Roman" panose="02020603050405020304" pitchFamily="18" charset="0"/>
              <a:ea typeface="ＭＳ 明朝" panose="02020609040205080304" pitchFamily="17" charset="-128"/>
              <a:cs typeface="Times New Roman" panose="02020603050405020304" pitchFamily="18" charset="0"/>
            </a:endParaRPr>
          </a:p>
          <a:p>
            <a:pPr marL="182563" indent="-182563">
              <a:spcBef>
                <a:spcPts val="600"/>
              </a:spcBef>
              <a:buNone/>
            </a:pP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田中弥生（</a:t>
            </a:r>
            <a:r>
              <a:rPr lang="en-US"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1999</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）「市民社会による自己決定メカニズム」『公益法人』</a:t>
            </a:r>
            <a:r>
              <a:rPr lang="en-US"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28(12)</a:t>
            </a:r>
            <a:r>
              <a:rPr lang="ja-JP" altLang="en-US" sz="1050" dirty="0" err="1" smtClean="0">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2-12</a:t>
            </a:r>
            <a:endPar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endParaRPr>
          </a:p>
          <a:p>
            <a:pPr marL="0" indent="0">
              <a:buNone/>
            </a:pP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共著</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の場合：著者名を「・」で</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つなぐ</a:t>
            </a:r>
            <a:r>
              <a:rPr lang="ja-JP" altLang="en-US" sz="1050" dirty="0" smtClean="0">
                <a:latin typeface="Times New Roman" panose="02020603050405020304" pitchFamily="18" charset="0"/>
                <a:ea typeface="ＭＳ 明朝" panose="02020609040205080304" pitchFamily="17" charset="-128"/>
                <a:cs typeface="Times New Roman" panose="02020603050405020304" pitchFamily="18" charset="0"/>
              </a:rPr>
              <a:t>。</a:t>
            </a:r>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0" indent="0">
              <a:spcBef>
                <a:spcPts val="600"/>
              </a:spcBef>
              <a:buNone/>
            </a:pP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（例）</a:t>
            </a:r>
            <a:endParaRPr lang="en-US"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182563" indent="-182563">
              <a:spcBef>
                <a:spcPts val="600"/>
              </a:spcBef>
              <a:buNone/>
            </a:pP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本間正明・出口正之（</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1990</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）「見識ある自己利益の原理に立て」『中央公論』</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1990</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年</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6</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月号</a:t>
            </a:r>
            <a:r>
              <a:rPr lang="ja-JP" altLang="en-US"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414-425</a:t>
            </a:r>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0" indent="0">
              <a:spcBef>
                <a:spcPts val="1200"/>
              </a:spcBef>
              <a:buNone/>
            </a:pPr>
            <a:r>
              <a:rPr lang="ja-JP" altLang="ja-JP" sz="1050" b="1"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b="1" dirty="0">
                <a:latin typeface="Times New Roman" panose="02020603050405020304" pitchFamily="18" charset="0"/>
                <a:ea typeface="ＭＳ 明朝" panose="02020609040205080304" pitchFamily="17" charset="-128"/>
                <a:cs typeface="Times New Roman" panose="02020603050405020304" pitchFamily="18" charset="0"/>
              </a:rPr>
              <a:t>日本語単行本】</a:t>
            </a:r>
            <a:endParaRPr lang="en-US" altLang="ja-JP" sz="1050" b="1" dirty="0">
              <a:latin typeface="Times New Roman" panose="02020603050405020304" pitchFamily="18" charset="0"/>
              <a:ea typeface="ＭＳ 明朝" panose="02020609040205080304" pitchFamily="17" charset="-128"/>
              <a:cs typeface="Times New Roman" panose="02020603050405020304" pitchFamily="18" charset="0"/>
            </a:endParaRPr>
          </a:p>
          <a:p>
            <a:pPr marL="0" indent="0">
              <a:spcBef>
                <a:spcPts val="600"/>
              </a:spcBef>
              <a:buNone/>
            </a:pPr>
            <a:r>
              <a:rPr lang="zh-TW" altLang="ja-JP" sz="1050" dirty="0">
                <a:latin typeface="Times New Roman" panose="02020603050405020304" pitchFamily="18" charset="0"/>
                <a:ea typeface="ＭＳ 明朝" panose="02020609040205080304" pitchFamily="17" charset="-128"/>
                <a:cs typeface="Times New Roman" panose="02020603050405020304" pitchFamily="18" charset="0"/>
              </a:rPr>
              <a:t>著者名（発行年）『書名』</a:t>
            </a:r>
            <a:r>
              <a:rPr lang="zh-TW"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出版社</a:t>
            </a:r>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0" indent="0">
              <a:spcBef>
                <a:spcPts val="600"/>
              </a:spcBef>
              <a:buNone/>
            </a:pP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（例）</a:t>
            </a:r>
            <a:endParaRPr lang="en-US"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182563" indent="-182563">
              <a:spcBef>
                <a:spcPts val="600"/>
              </a:spcBef>
              <a:buNone/>
            </a:pP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ＮＰＯ研究フォーラム（</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1999</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）『ＮＰＯが拓く新世紀』清</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文社</a:t>
            </a:r>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0" indent="0">
              <a:buNone/>
            </a:pPr>
            <a:r>
              <a:rPr lang="ja-JP" altLang="ja-JP" sz="1050" b="1" dirty="0" smtClean="0">
                <a:latin typeface="Times New Roman" panose="02020603050405020304" pitchFamily="18" charset="0"/>
                <a:ea typeface="ＭＳ 明朝" panose="02020609040205080304" pitchFamily="17" charset="-128"/>
                <a:cs typeface="Times New Roman" panose="02020603050405020304" pitchFamily="18" charset="0"/>
              </a:rPr>
              <a:t>【日本語編</a:t>
            </a:r>
            <a:r>
              <a:rPr lang="ja-JP" altLang="en-US" sz="1050" b="1" dirty="0" smtClean="0">
                <a:latin typeface="Times New Roman" panose="02020603050405020304" pitchFamily="18" charset="0"/>
                <a:ea typeface="ＭＳ 明朝" panose="02020609040205080304" pitchFamily="17" charset="-128"/>
                <a:cs typeface="Times New Roman" panose="02020603050405020304" pitchFamily="18" charset="0"/>
              </a:rPr>
              <a:t>書の特定の</a:t>
            </a:r>
            <a:r>
              <a:rPr lang="ja-JP" altLang="ja-JP" sz="1050" b="1" dirty="0" smtClean="0">
                <a:latin typeface="Times New Roman" panose="02020603050405020304" pitchFamily="18" charset="0"/>
                <a:ea typeface="ＭＳ 明朝" panose="02020609040205080304" pitchFamily="17" charset="-128"/>
                <a:cs typeface="Times New Roman" panose="02020603050405020304" pitchFamily="18" charset="0"/>
              </a:rPr>
              <a:t>章】</a:t>
            </a:r>
            <a:endParaRPr lang="ja-JP" altLang="ja-JP" sz="1050" b="1" dirty="0">
              <a:latin typeface="Times New Roman" panose="02020603050405020304" pitchFamily="18" charset="0"/>
              <a:ea typeface="ＭＳ 明朝" panose="02020609040205080304" pitchFamily="17" charset="-128"/>
              <a:cs typeface="Times New Roman" panose="02020603050405020304" pitchFamily="18" charset="0"/>
            </a:endParaRPr>
          </a:p>
          <a:p>
            <a:pPr marL="182563" indent="-182563">
              <a:buNone/>
            </a:pP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著者（出版年）「章のタイトル」編者名『本のタイトル』（章のページ）</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出版社</a:t>
            </a:r>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0" indent="0">
              <a:spcBef>
                <a:spcPts val="600"/>
              </a:spcBef>
              <a:buNone/>
            </a:pPr>
            <a:r>
              <a:rPr lang="ja-JP" altLang="en-US"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例）</a:t>
            </a:r>
            <a:endParaRPr lang="en-US" altLang="ja-JP" sz="1050" dirty="0" smtClean="0">
              <a:latin typeface="Times New Roman" panose="02020603050405020304" pitchFamily="18" charset="0"/>
              <a:ea typeface="ＭＳ 明朝" panose="02020609040205080304" pitchFamily="17" charset="-128"/>
              <a:cs typeface="Times New Roman" panose="02020603050405020304" pitchFamily="18" charset="0"/>
            </a:endParaRPr>
          </a:p>
          <a:p>
            <a:pPr marL="182563" indent="-182563">
              <a:spcBef>
                <a:spcPts val="600"/>
              </a:spcBef>
              <a:buNone/>
            </a:pP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山口</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眞（</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1991</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）「世界の識字運動：アジアを中心にして」日本社会教育学会年報編集委員会編『国際識字</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10</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年と日本の識字問題』（</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pp. 19-35</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）東洋館</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出版社</a:t>
            </a:r>
            <a:endParaRPr kumimoji="0" lang="en-US" altLang="ja-JP" sz="1050" b="1" dirty="0" smtClean="0">
              <a:latin typeface="Times New Roman" panose="02020603050405020304" pitchFamily="18" charset="0"/>
              <a:ea typeface="ＭＳ 明朝" panose="02020609040205080304" pitchFamily="17" charset="-128"/>
              <a:cs typeface="Times New Roman" panose="02020603050405020304" pitchFamily="18" charset="0"/>
            </a:endParaRPr>
          </a:p>
          <a:p>
            <a:pPr marL="182563" indent="-182563">
              <a:buNone/>
            </a:pPr>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0" indent="0">
              <a:buNone/>
            </a:pPr>
            <a:endParaRPr lang="ja-JP" altLang="en-US" sz="1050" dirty="0">
              <a:solidFill>
                <a:srgbClr val="000000"/>
              </a:solidFill>
              <a:latin typeface="ＭＳ 明朝" panose="02020609040205080304" pitchFamily="17" charset="-128"/>
              <a:ea typeface="ＭＳ 明朝" panose="02020609040205080304" pitchFamily="17" charset="-128"/>
            </a:endParaRPr>
          </a:p>
        </p:txBody>
      </p:sp>
      <p:sp>
        <p:nvSpPr>
          <p:cNvPr id="6" name="コンテンツ プレースホルダー 5"/>
          <p:cNvSpPr>
            <a:spLocks noGrp="1"/>
          </p:cNvSpPr>
          <p:nvPr>
            <p:ph sz="half" idx="4294967295"/>
          </p:nvPr>
        </p:nvSpPr>
        <p:spPr>
          <a:xfrm>
            <a:off x="0" y="765175"/>
            <a:ext cx="2606675" cy="5318125"/>
          </a:xfrm>
          <a:ln w="3175">
            <a:solidFill>
              <a:schemeClr val="tx1"/>
            </a:solidFill>
          </a:ln>
        </p:spPr>
        <p:txBody>
          <a:bodyPr anchor="t">
            <a:noAutofit/>
          </a:bodyPr>
          <a:lstStyle/>
          <a:p>
            <a:pPr marL="0" indent="0">
              <a:buNone/>
            </a:pP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（例）</a:t>
            </a:r>
            <a:endParaRPr lang="en-US" altLang="ja-JP" sz="1050" dirty="0" smtClean="0">
              <a:latin typeface="Times New Roman" panose="02020603050405020304" pitchFamily="18" charset="0"/>
              <a:ea typeface="ＭＳ 明朝" panose="02020609040205080304" pitchFamily="17" charset="-128"/>
              <a:cs typeface="Times New Roman" panose="02020603050405020304" pitchFamily="18" charset="0"/>
            </a:endParaRPr>
          </a:p>
          <a:p>
            <a:pPr marL="0" indent="0">
              <a:buNone/>
            </a:pP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図</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１，図２，図３，・・・</a:t>
            </a:r>
          </a:p>
          <a:p>
            <a:pPr marL="0" indent="0">
              <a:buNone/>
            </a:pP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表１，表２，表３，・・・</a:t>
            </a:r>
          </a:p>
          <a:p>
            <a:pPr marL="0" indent="0">
              <a:buNone/>
            </a:pP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写真１，写真２，写真３，・・</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endParaRPr lang="ja-JP" altLang="ja-JP" sz="800" dirty="0">
              <a:latin typeface="Times New Roman" panose="02020603050405020304" pitchFamily="18" charset="0"/>
              <a:ea typeface="ＭＳ 明朝" panose="02020609040205080304" pitchFamily="17" charset="-128"/>
              <a:cs typeface="Times New Roman" panose="02020603050405020304" pitchFamily="18" charset="0"/>
            </a:endParaRPr>
          </a:p>
          <a:p>
            <a:pPr marL="0" indent="0">
              <a:buNone/>
            </a:pP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例</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endParaRPr lang="en-US"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endParaRPr kumimoji="1" lang="ja-JP" altLang="en-US" sz="1050" dirty="0"/>
          </a:p>
        </p:txBody>
      </p:sp>
      <p:sp>
        <p:nvSpPr>
          <p:cNvPr id="11" name="フッター プレースホルダー 3"/>
          <p:cNvSpPr txBox="1">
            <a:spLocks/>
          </p:cNvSpPr>
          <p:nvPr/>
        </p:nvSpPr>
        <p:spPr>
          <a:xfrm>
            <a:off x="2386587" y="169735"/>
            <a:ext cx="4433638"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000"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smtClean="0"/>
              <a:t>リポート・卒業研究の</a:t>
            </a:r>
            <a:r>
              <a:rPr lang="ja-JP" altLang="en-US" dirty="0" smtClean="0"/>
              <a:t>書き方　（</a:t>
            </a:r>
            <a:r>
              <a:rPr lang="ja-JP" altLang="en-US" dirty="0" smtClean="0"/>
              <a:t>人間福祉学部）</a:t>
            </a:r>
            <a:endParaRPr lang="ja-JP" altLang="en-US" dirty="0"/>
          </a:p>
        </p:txBody>
      </p:sp>
      <p:pic>
        <p:nvPicPr>
          <p:cNvPr id="20" name="図 19"/>
          <p:cNvPicPr>
            <a:picLocks noChangeAspect="1"/>
          </p:cNvPicPr>
          <p:nvPr/>
        </p:nvPicPr>
        <p:blipFill>
          <a:blip r:embed="rId2"/>
          <a:stretch>
            <a:fillRect/>
          </a:stretch>
        </p:blipFill>
        <p:spPr>
          <a:xfrm>
            <a:off x="3364992" y="841247"/>
            <a:ext cx="2414016" cy="2096496"/>
          </a:xfrm>
          <a:prstGeom prst="rect">
            <a:avLst/>
          </a:prstGeom>
          <a:ln w="12700">
            <a:solidFill>
              <a:schemeClr val="tx1"/>
            </a:solidFill>
          </a:ln>
        </p:spPr>
      </p:pic>
      <p:pic>
        <p:nvPicPr>
          <p:cNvPr id="3" name="図 2"/>
          <p:cNvPicPr>
            <a:picLocks noChangeAspect="1"/>
          </p:cNvPicPr>
          <p:nvPr/>
        </p:nvPicPr>
        <p:blipFill>
          <a:blip r:embed="rId3"/>
          <a:stretch>
            <a:fillRect/>
          </a:stretch>
        </p:blipFill>
        <p:spPr>
          <a:xfrm>
            <a:off x="69171" y="2317496"/>
            <a:ext cx="2468327" cy="1240493"/>
          </a:xfrm>
          <a:prstGeom prst="rect">
            <a:avLst/>
          </a:prstGeom>
          <a:ln w="12700">
            <a:solidFill>
              <a:schemeClr val="tx1"/>
            </a:solidFill>
          </a:ln>
        </p:spPr>
      </p:pic>
      <p:pic>
        <p:nvPicPr>
          <p:cNvPr id="5" name="図 4"/>
          <p:cNvPicPr>
            <a:picLocks noChangeAspect="1"/>
          </p:cNvPicPr>
          <p:nvPr/>
        </p:nvPicPr>
        <p:blipFill>
          <a:blip r:embed="rId4"/>
          <a:stretch>
            <a:fillRect/>
          </a:stretch>
        </p:blipFill>
        <p:spPr>
          <a:xfrm>
            <a:off x="69170" y="3788304"/>
            <a:ext cx="2468327" cy="2144049"/>
          </a:xfrm>
          <a:prstGeom prst="rect">
            <a:avLst/>
          </a:prstGeom>
          <a:ln w="12700">
            <a:solidFill>
              <a:schemeClr val="tx1"/>
            </a:solidFill>
          </a:ln>
        </p:spPr>
      </p:pic>
    </p:spTree>
    <p:extLst>
      <p:ext uri="{BB962C8B-B14F-4D97-AF65-F5344CB8AC3E}">
        <p14:creationId xmlns:p14="http://schemas.microsoft.com/office/powerpoint/2010/main" val="34881298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sz="half" idx="4294967295"/>
          </p:nvPr>
        </p:nvSpPr>
        <p:spPr>
          <a:xfrm>
            <a:off x="6538913" y="765175"/>
            <a:ext cx="2605087" cy="5318125"/>
          </a:xfrm>
          <a:ln w="3175">
            <a:solidFill>
              <a:schemeClr val="tx1"/>
            </a:solidFill>
          </a:ln>
        </p:spPr>
        <p:txBody>
          <a:bodyPr anchor="t">
            <a:noAutofit/>
          </a:bodyPr>
          <a:lstStyle/>
          <a:p>
            <a:pPr marL="0" indent="0">
              <a:buNone/>
            </a:pPr>
            <a:r>
              <a:rPr lang="ja-JP" altLang="ja-JP" sz="1050" b="1" dirty="0">
                <a:latin typeface="Times New Roman" panose="02020603050405020304" pitchFamily="18" charset="0"/>
                <a:ea typeface="ＭＳ 明朝" panose="02020609040205080304" pitchFamily="17" charset="-128"/>
                <a:cs typeface="Times New Roman" panose="02020603050405020304" pitchFamily="18" charset="0"/>
              </a:rPr>
              <a:t>【ホームページ】</a:t>
            </a:r>
          </a:p>
          <a:p>
            <a:pPr marL="182563" indent="-182563">
              <a:spcBef>
                <a:spcPts val="600"/>
              </a:spcBef>
              <a:buNone/>
            </a:pP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ホームページサイト</a:t>
            </a:r>
            <a:r>
              <a:rPr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作成者</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名</a:t>
            </a:r>
            <a:r>
              <a:rPr lang="ja-JP" altLang="en-US"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タイトル」</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（ホームページアドレス）アクセスした</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日付</a:t>
            </a:r>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182563" indent="-182563">
              <a:spcBef>
                <a:spcPts val="600"/>
              </a:spcBef>
              <a:buNone/>
            </a:pPr>
            <a:r>
              <a:rPr lang="zh-CN" altLang="ja-JP" sz="1050" dirty="0">
                <a:latin typeface="Times New Roman" panose="02020603050405020304" pitchFamily="18" charset="0"/>
                <a:ea typeface="ＭＳ 明朝" panose="02020609040205080304" pitchFamily="17" charset="-128"/>
                <a:cs typeface="Times New Roman" panose="02020603050405020304" pitchFamily="18" charset="0"/>
              </a:rPr>
              <a:t>（例）</a:t>
            </a:r>
            <a:endParaRPr lang="en-US" altLang="zh-CN" sz="1050" dirty="0">
              <a:latin typeface="Times New Roman" panose="02020603050405020304" pitchFamily="18" charset="0"/>
              <a:ea typeface="ＭＳ 明朝" panose="02020609040205080304" pitchFamily="17" charset="-128"/>
              <a:cs typeface="Times New Roman" panose="02020603050405020304" pitchFamily="18" charset="0"/>
            </a:endParaRPr>
          </a:p>
          <a:p>
            <a:pPr marL="182563" indent="-182563">
              <a:spcBef>
                <a:spcPts val="600"/>
              </a:spcBef>
              <a:buNone/>
            </a:pP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厚生労働省「児童相談所における児童虐待相談の処理状況報告」</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(http://www. mhw.go.jp/</a:t>
            </a:r>
            <a:r>
              <a:rPr lang="en-US" altLang="ja-JP" sz="1050" dirty="0" err="1">
                <a:latin typeface="Times New Roman" panose="02020603050405020304" pitchFamily="18" charset="0"/>
                <a:ea typeface="ＭＳ 明朝" panose="02020609040205080304" pitchFamily="17" charset="-128"/>
                <a:cs typeface="Times New Roman" panose="02020603050405020304" pitchFamily="18" charset="0"/>
              </a:rPr>
              <a:t>houdou</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/1111/h1117-1_18. html)</a:t>
            </a:r>
            <a:r>
              <a:rPr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 </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2018/8/15</a:t>
            </a:r>
            <a:endParaRPr kumimoji="0" lang="en-US"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0" lvl="0" indent="0">
              <a:spcBef>
                <a:spcPts val="1200"/>
              </a:spcBef>
              <a:buClr>
                <a:srgbClr val="4A66AC"/>
              </a:buClr>
              <a:buNone/>
            </a:pPr>
            <a:endParaRPr lang="en-US" altLang="ja-JP" sz="1050" b="1" dirty="0" smtClean="0">
              <a:latin typeface="ＭＳ 明朝" panose="02020609040205080304" pitchFamily="17" charset="-128"/>
              <a:ea typeface="ＭＳ 明朝" panose="02020609040205080304" pitchFamily="17" charset="-128"/>
            </a:endParaRPr>
          </a:p>
          <a:p>
            <a:pPr marL="0" indent="0">
              <a:buNone/>
            </a:pPr>
            <a:r>
              <a:rPr lang="en-US" altLang="ja-JP" sz="1050" b="1" dirty="0" smtClean="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050" b="1" dirty="0" smtClean="0">
                <a:latin typeface="ＭＳ 明朝" panose="02020609040205080304" pitchFamily="17" charset="-128"/>
                <a:ea typeface="ＭＳ 明朝" panose="02020609040205080304" pitchFamily="17" charset="-128"/>
                <a:cs typeface="Times New Roman" panose="02020603050405020304" pitchFamily="18" charset="0"/>
              </a:rPr>
              <a:t>新聞</a:t>
            </a:r>
            <a:r>
              <a:rPr lang="ja-JP" altLang="ja-JP" sz="1050" b="1" dirty="0">
                <a:latin typeface="ＭＳ 明朝" panose="02020609040205080304" pitchFamily="17" charset="-128"/>
                <a:ea typeface="ＭＳ 明朝" panose="02020609040205080304" pitchFamily="17" charset="-128"/>
                <a:cs typeface="Times New Roman" panose="02020603050405020304" pitchFamily="18" charset="0"/>
              </a:rPr>
              <a:t>記事（</a:t>
            </a:r>
            <a:r>
              <a:rPr lang="ja-JP" altLang="ja-JP" sz="1050" b="1" dirty="0" smtClean="0">
                <a:latin typeface="ＭＳ 明朝" panose="02020609040205080304" pitchFamily="17" charset="-128"/>
                <a:ea typeface="ＭＳ 明朝" panose="02020609040205080304" pitchFamily="17" charset="-128"/>
                <a:cs typeface="Times New Roman" panose="02020603050405020304" pitchFamily="18" charset="0"/>
              </a:rPr>
              <a:t>著者</a:t>
            </a:r>
            <a:r>
              <a:rPr lang="ja-JP" altLang="en-US" sz="1050" b="1" dirty="0" smtClean="0">
                <a:latin typeface="ＭＳ 明朝" panose="02020609040205080304" pitchFamily="17" charset="-128"/>
                <a:ea typeface="ＭＳ 明朝" panose="02020609040205080304" pitchFamily="17" charset="-128"/>
                <a:cs typeface="Times New Roman" panose="02020603050405020304" pitchFamily="18" charset="0"/>
              </a:rPr>
              <a:t>名がある</a:t>
            </a:r>
            <a:r>
              <a:rPr lang="ja-JP" altLang="ja-JP" sz="1050" b="1" dirty="0" smtClean="0">
                <a:latin typeface="ＭＳ 明朝" panose="02020609040205080304" pitchFamily="17" charset="-128"/>
                <a:ea typeface="ＭＳ 明朝" panose="02020609040205080304" pitchFamily="17" charset="-128"/>
                <a:cs typeface="Times New Roman" panose="02020603050405020304" pitchFamily="18" charset="0"/>
              </a:rPr>
              <a:t>場合）</a:t>
            </a:r>
            <a:r>
              <a:rPr lang="en-US" altLang="ja-JP" sz="1050" b="1" dirty="0" smtClean="0">
                <a:latin typeface="ＭＳ 明朝" panose="02020609040205080304" pitchFamily="17" charset="-128"/>
                <a:ea typeface="ＭＳ 明朝" panose="02020609040205080304" pitchFamily="17" charset="-128"/>
                <a:cs typeface="Times New Roman" panose="02020603050405020304" pitchFamily="18" charset="0"/>
              </a:rPr>
              <a:t>】</a:t>
            </a:r>
            <a:endParaRPr lang="ja-JP" altLang="ja-JP" sz="1050" b="1" dirty="0">
              <a:latin typeface="ＭＳ 明朝" panose="02020609040205080304" pitchFamily="17" charset="-128"/>
              <a:ea typeface="ＭＳ 明朝" panose="02020609040205080304" pitchFamily="17" charset="-128"/>
              <a:cs typeface="Times New Roman" panose="02020603050405020304" pitchFamily="18" charset="0"/>
            </a:endParaRPr>
          </a:p>
          <a:p>
            <a:pPr marL="182563" indent="-182563">
              <a:spcBef>
                <a:spcPts val="1200"/>
              </a:spcBef>
              <a:buNone/>
            </a:pP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著者</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（年月日）</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記事のタイトル</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新聞名</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en-US" sz="1050" dirty="0" smtClean="0">
                <a:latin typeface="Times New Roman" panose="02020603050405020304" pitchFamily="18" charset="0"/>
                <a:ea typeface="ＭＳ 明朝" panose="02020609040205080304" pitchFamily="17" charset="-128"/>
                <a:cs typeface="Times New Roman" panose="02020603050405020304" pitchFamily="18" charset="0"/>
              </a:rPr>
              <a:t>掲載</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ページ</a:t>
            </a:r>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0" indent="0">
              <a:spcBef>
                <a:spcPts val="600"/>
              </a:spcBef>
              <a:buNone/>
            </a:pPr>
            <a:r>
              <a:rPr lang="ja-JP" altLang="en-US"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例）</a:t>
            </a:r>
            <a:endParaRPr lang="en-US" altLang="ja-JP" sz="1050" dirty="0" smtClean="0">
              <a:latin typeface="Times New Roman" panose="02020603050405020304" pitchFamily="18" charset="0"/>
              <a:ea typeface="ＭＳ 明朝" panose="02020609040205080304" pitchFamily="17" charset="-128"/>
              <a:cs typeface="Times New Roman" panose="02020603050405020304" pitchFamily="18" charset="0"/>
            </a:endParaRPr>
          </a:p>
          <a:p>
            <a:pPr marL="182563" indent="-182563">
              <a:spcBef>
                <a:spcPts val="600"/>
              </a:spcBef>
              <a:buNone/>
            </a:pP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 </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三崎</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康子</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2000.6.14</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虐待死の子、</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400</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人超</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朝日新聞</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29</a:t>
            </a:r>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0" indent="0">
              <a:spcBef>
                <a:spcPts val="1200"/>
              </a:spcBef>
              <a:buNone/>
            </a:pPr>
            <a:r>
              <a:rPr lang="en-US" altLang="ja-JP" sz="1050" b="1" dirty="0" smtClean="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050" b="1" dirty="0" smtClean="0">
                <a:latin typeface="ＭＳ 明朝" panose="02020609040205080304" pitchFamily="17" charset="-128"/>
                <a:ea typeface="ＭＳ 明朝" panose="02020609040205080304" pitchFamily="17" charset="-128"/>
                <a:cs typeface="Times New Roman" panose="02020603050405020304" pitchFamily="18" charset="0"/>
              </a:rPr>
              <a:t>新聞</a:t>
            </a:r>
            <a:r>
              <a:rPr lang="ja-JP" altLang="ja-JP" sz="1050" b="1" dirty="0">
                <a:latin typeface="ＭＳ 明朝" panose="02020609040205080304" pitchFamily="17" charset="-128"/>
                <a:ea typeface="ＭＳ 明朝" panose="02020609040205080304" pitchFamily="17" charset="-128"/>
                <a:cs typeface="Times New Roman" panose="02020603050405020304" pitchFamily="18" charset="0"/>
              </a:rPr>
              <a:t>記事（</a:t>
            </a:r>
            <a:r>
              <a:rPr lang="ja-JP" altLang="ja-JP" sz="1050" b="1" dirty="0" smtClean="0">
                <a:latin typeface="ＭＳ 明朝" panose="02020609040205080304" pitchFamily="17" charset="-128"/>
                <a:ea typeface="ＭＳ 明朝" panose="02020609040205080304" pitchFamily="17" charset="-128"/>
                <a:cs typeface="Times New Roman" panose="02020603050405020304" pitchFamily="18" charset="0"/>
              </a:rPr>
              <a:t>著者</a:t>
            </a:r>
            <a:r>
              <a:rPr lang="ja-JP" altLang="en-US" sz="1050" b="1" dirty="0" smtClean="0">
                <a:latin typeface="ＭＳ 明朝" panose="02020609040205080304" pitchFamily="17" charset="-128"/>
                <a:ea typeface="ＭＳ 明朝" panose="02020609040205080304" pitchFamily="17" charset="-128"/>
                <a:cs typeface="Times New Roman" panose="02020603050405020304" pitchFamily="18" charset="0"/>
              </a:rPr>
              <a:t>不明の</a:t>
            </a:r>
            <a:r>
              <a:rPr lang="ja-JP" altLang="ja-JP" sz="1050" b="1" dirty="0" smtClean="0">
                <a:latin typeface="ＭＳ 明朝" panose="02020609040205080304" pitchFamily="17" charset="-128"/>
                <a:ea typeface="ＭＳ 明朝" panose="02020609040205080304" pitchFamily="17" charset="-128"/>
                <a:cs typeface="Times New Roman" panose="02020603050405020304" pitchFamily="18" charset="0"/>
              </a:rPr>
              <a:t>場合）</a:t>
            </a:r>
            <a:r>
              <a:rPr lang="en-US" altLang="ja-JP" sz="1050" b="1" dirty="0" smtClean="0">
                <a:latin typeface="ＭＳ 明朝" panose="02020609040205080304" pitchFamily="17" charset="-128"/>
                <a:ea typeface="ＭＳ 明朝" panose="02020609040205080304" pitchFamily="17" charset="-128"/>
                <a:cs typeface="Times New Roman" panose="02020603050405020304" pitchFamily="18" charset="0"/>
              </a:rPr>
              <a:t>】</a:t>
            </a:r>
            <a:endParaRPr lang="ja-JP" altLang="ja-JP" sz="1050" b="1" dirty="0">
              <a:latin typeface="ＭＳ 明朝" panose="02020609040205080304" pitchFamily="17" charset="-128"/>
              <a:ea typeface="ＭＳ 明朝" panose="02020609040205080304" pitchFamily="17" charset="-128"/>
              <a:cs typeface="Times New Roman" panose="02020603050405020304" pitchFamily="18" charset="0"/>
            </a:endParaRPr>
          </a:p>
          <a:p>
            <a:pPr marL="182563" indent="-182563">
              <a:buNone/>
            </a:pP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記事のタイトル」（年月日）『新聞名』</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ページ</a:t>
            </a:r>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0" indent="0">
              <a:buNone/>
            </a:pPr>
            <a:r>
              <a:rPr lang="ja-JP" altLang="en-US"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例）</a:t>
            </a:r>
            <a:endParaRPr lang="en-US" altLang="ja-JP" sz="1050" dirty="0" smtClean="0">
              <a:latin typeface="Times New Roman" panose="02020603050405020304" pitchFamily="18" charset="0"/>
              <a:ea typeface="ＭＳ 明朝" panose="02020609040205080304" pitchFamily="17" charset="-128"/>
              <a:cs typeface="Times New Roman" panose="02020603050405020304" pitchFamily="18" charset="0"/>
            </a:endParaRPr>
          </a:p>
          <a:p>
            <a:pPr marL="182563" indent="-182563">
              <a:buNone/>
            </a:pP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虐待死の子、</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400</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人超」（</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2000.6.14</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）『朝日新聞</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15</a:t>
            </a:r>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182563" indent="-182563">
              <a:buNone/>
            </a:pPr>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0" indent="0">
              <a:buNone/>
            </a:pPr>
            <a:endParaRPr lang="ja-JP" altLang="en-US" sz="1050" dirty="0">
              <a:solidFill>
                <a:srgbClr val="000000"/>
              </a:solidFill>
              <a:latin typeface="ＭＳ 明朝" panose="02020609040205080304" pitchFamily="17" charset="-128"/>
              <a:ea typeface="ＭＳ 明朝" panose="02020609040205080304" pitchFamily="17" charset="-128"/>
            </a:endParaRPr>
          </a:p>
        </p:txBody>
      </p:sp>
      <p:sp>
        <p:nvSpPr>
          <p:cNvPr id="6" name="コンテンツ プレースホルダー 5"/>
          <p:cNvSpPr>
            <a:spLocks noGrp="1"/>
          </p:cNvSpPr>
          <p:nvPr>
            <p:ph sz="half" idx="4294967295"/>
          </p:nvPr>
        </p:nvSpPr>
        <p:spPr>
          <a:xfrm>
            <a:off x="0" y="765175"/>
            <a:ext cx="2606675" cy="5318125"/>
          </a:xfrm>
          <a:ln w="3175">
            <a:solidFill>
              <a:schemeClr val="tx1"/>
            </a:solidFill>
          </a:ln>
        </p:spPr>
        <p:txBody>
          <a:bodyPr anchor="t">
            <a:noAutofit/>
          </a:bodyPr>
          <a:lstStyle/>
          <a:p>
            <a:pPr marL="0" lvl="0" indent="0">
              <a:spcBef>
                <a:spcPts val="1200"/>
              </a:spcBef>
              <a:buClr>
                <a:srgbClr val="4A66AC"/>
              </a:buClr>
              <a:buNone/>
            </a:pPr>
            <a:r>
              <a:rPr kumimoji="0" lang="ja-JP" altLang="ja-JP" sz="1050" b="1" dirty="0">
                <a:latin typeface="Times New Roman" panose="02020603050405020304" pitchFamily="18" charset="0"/>
                <a:ea typeface="ＭＳ 明朝" panose="02020609040205080304" pitchFamily="17" charset="-128"/>
                <a:cs typeface="Times New Roman" panose="02020603050405020304" pitchFamily="18" charset="0"/>
              </a:rPr>
              <a:t>【外国語</a:t>
            </a:r>
            <a:r>
              <a:rPr kumimoji="0" lang="ja-JP" altLang="en-US" sz="1050" b="1" dirty="0">
                <a:latin typeface="Times New Roman" panose="02020603050405020304" pitchFamily="18" charset="0"/>
                <a:ea typeface="ＭＳ 明朝" panose="02020609040205080304" pitchFamily="17" charset="-128"/>
                <a:cs typeface="Times New Roman" panose="02020603050405020304" pitchFamily="18" charset="0"/>
              </a:rPr>
              <a:t>論文</a:t>
            </a:r>
            <a:r>
              <a:rPr kumimoji="0" lang="ja-JP" altLang="ja-JP" sz="1050" b="1" dirty="0">
                <a:latin typeface="Times New Roman" panose="02020603050405020304" pitchFamily="18" charset="0"/>
                <a:ea typeface="ＭＳ 明朝" panose="02020609040205080304" pitchFamily="17" charset="-128"/>
                <a:cs typeface="Times New Roman" panose="02020603050405020304" pitchFamily="18" charset="0"/>
              </a:rPr>
              <a:t>】</a:t>
            </a:r>
          </a:p>
          <a:p>
            <a:pPr marL="182563" lvl="0" indent="-182563" eaLnBrk="0" fontAlgn="base" hangingPunct="0">
              <a:lnSpc>
                <a:spcPct val="100000"/>
              </a:lnSpc>
              <a:spcBef>
                <a:spcPts val="600"/>
              </a:spcBef>
              <a:spcAft>
                <a:spcPct val="0"/>
              </a:spcAft>
              <a:buClrTx/>
              <a:buNone/>
            </a:pPr>
            <a:r>
              <a:rPr kumimoji="0"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著者名［</a:t>
            </a:r>
            <a:r>
              <a:rPr kumimoji="0"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姓</a:t>
            </a:r>
            <a:r>
              <a:rPr kumimoji="0"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 </a:t>
            </a:r>
            <a:r>
              <a:rPr kumimoji="0"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名のイニシャル</a:t>
            </a:r>
            <a:r>
              <a:rPr kumimoji="0"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］（出版年）タイトル［最初</a:t>
            </a:r>
            <a:r>
              <a:rPr kumimoji="0"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の</a:t>
            </a:r>
            <a:r>
              <a:rPr kumimoji="0"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単語を大文字で始める］．</a:t>
            </a:r>
            <a:r>
              <a:rPr kumimoji="0"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掲載雑誌名</a:t>
            </a:r>
            <a:r>
              <a:rPr kumimoji="0"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［イタリックで</a:t>
            </a:r>
            <a:r>
              <a:rPr kumimoji="0"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a:t>
            </a:r>
            <a:r>
              <a:rPr kumimoji="0"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各単語を大文字で始める］，巻</a:t>
            </a:r>
            <a:r>
              <a:rPr kumimoji="0"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a:t>
            </a:r>
            <a:r>
              <a:rPr kumimoji="0"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号</a:t>
            </a:r>
            <a:r>
              <a:rPr kumimoji="0"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a:t>
            </a:r>
            <a:r>
              <a:rPr kumimoji="0" lang="ja-JP" altLang="en-US" sz="1050" dirty="0" err="1">
                <a:latin typeface="Times New Roman" panose="02020603050405020304" pitchFamily="18" charset="0"/>
                <a:ea typeface="ＭＳ 明朝" panose="02020609040205080304" pitchFamily="17" charset="-128"/>
                <a:cs typeface="Times New Roman" panose="02020603050405020304" pitchFamily="18" charset="0"/>
              </a:rPr>
              <a:t>，</a:t>
            </a:r>
            <a:r>
              <a:rPr kumimoji="0"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掲載ページ．</a:t>
            </a:r>
          </a:p>
          <a:p>
            <a:pPr marL="0" lvl="0" indent="0" eaLnBrk="0" fontAlgn="base" hangingPunct="0">
              <a:lnSpc>
                <a:spcPct val="100000"/>
              </a:lnSpc>
              <a:spcBef>
                <a:spcPts val="600"/>
              </a:spcBef>
              <a:spcAft>
                <a:spcPct val="0"/>
              </a:spcAft>
              <a:buClrTx/>
              <a:buNone/>
            </a:pPr>
            <a:r>
              <a:rPr kumimoji="0"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（例）</a:t>
            </a:r>
            <a:endParaRPr kumimoji="0" lang="en-US"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182563" indent="-182563" eaLnBrk="0" fontAlgn="base" hangingPunct="0">
              <a:lnSpc>
                <a:spcPct val="100000"/>
              </a:lnSpc>
              <a:spcBef>
                <a:spcPts val="1200"/>
              </a:spcBef>
              <a:spcAft>
                <a:spcPct val="0"/>
              </a:spcAft>
              <a:buNone/>
            </a:pPr>
            <a:r>
              <a:rPr kumimoji="0" lang="en-US" altLang="ja-JP" sz="1050" dirty="0" err="1" smtClean="0">
                <a:latin typeface="Century" panose="02040604050505020304" pitchFamily="18" charset="0"/>
                <a:ea typeface="ＭＳ 明朝" panose="02020609040205080304" pitchFamily="17" charset="-128"/>
                <a:cs typeface="Times New Roman" panose="02020603050405020304" pitchFamily="18" charset="0"/>
              </a:rPr>
              <a:t>Alhian</a:t>
            </a:r>
            <a:r>
              <a:rPr kumimoji="0" lang="en-US" altLang="ja-JP" sz="1050" dirty="0" smtClean="0">
                <a:latin typeface="Century" panose="02040604050505020304" pitchFamily="18" charset="0"/>
                <a:ea typeface="ＭＳ 明朝" panose="02020609040205080304" pitchFamily="17" charset="-128"/>
                <a:cs typeface="Times New Roman" panose="02020603050405020304" pitchFamily="18" charset="0"/>
              </a:rPr>
              <a:t>, A., &amp; </a:t>
            </a:r>
            <a:r>
              <a:rPr kumimoji="0" lang="en-US" altLang="ja-JP" sz="1050" dirty="0" err="1" smtClean="0">
                <a:latin typeface="Century" panose="02040604050505020304" pitchFamily="18" charset="0"/>
                <a:ea typeface="ＭＳ 明朝" panose="02020609040205080304" pitchFamily="17" charset="-128"/>
                <a:cs typeface="Times New Roman" panose="02020603050405020304" pitchFamily="18" charset="0"/>
              </a:rPr>
              <a:t>Demsetz</a:t>
            </a:r>
            <a:r>
              <a:rPr kumimoji="0" lang="en-US" altLang="ja-JP" sz="1050" dirty="0" smtClean="0">
                <a:latin typeface="Century" panose="02040604050505020304" pitchFamily="18" charset="0"/>
                <a:ea typeface="ＭＳ 明朝" panose="02020609040205080304" pitchFamily="17" charset="-128"/>
                <a:cs typeface="Times New Roman" panose="02020603050405020304" pitchFamily="18" charset="0"/>
              </a:rPr>
              <a:t>, H. (1972) Production, information costs and economic organization. </a:t>
            </a:r>
            <a:r>
              <a:rPr kumimoji="0" lang="en-US" altLang="ja-JP" sz="1050" i="1" dirty="0" smtClean="0">
                <a:latin typeface="Century" panose="02040604050505020304" pitchFamily="18" charset="0"/>
                <a:ea typeface="ＭＳ 明朝" panose="02020609040205080304" pitchFamily="17" charset="-128"/>
                <a:cs typeface="Times New Roman" panose="02020603050405020304" pitchFamily="18" charset="0"/>
              </a:rPr>
              <a:t>American Economic Review</a:t>
            </a:r>
            <a:r>
              <a:rPr kumimoji="0" lang="en-US" altLang="ja-JP" sz="1050" dirty="0" smtClean="0">
                <a:latin typeface="Century" panose="02040604050505020304" pitchFamily="18" charset="0"/>
                <a:ea typeface="ＭＳ 明朝" panose="02020609040205080304" pitchFamily="17" charset="-128"/>
                <a:cs typeface="Times New Roman" panose="02020603050405020304" pitchFamily="18" charset="0"/>
              </a:rPr>
              <a:t>,</a:t>
            </a:r>
            <a:r>
              <a:rPr kumimoji="0" lang="en-US" altLang="ja-JP" sz="1050" b="1" dirty="0" smtClean="0">
                <a:latin typeface="Century" panose="02040604050505020304" pitchFamily="18" charset="0"/>
                <a:ea typeface="ＭＳ 明朝" panose="02020609040205080304" pitchFamily="17" charset="-128"/>
                <a:cs typeface="Times New Roman" panose="02020603050405020304" pitchFamily="18" charset="0"/>
              </a:rPr>
              <a:t> </a:t>
            </a:r>
            <a:r>
              <a:rPr kumimoji="0" lang="en-US" altLang="ja-JP" sz="1050" dirty="0" smtClean="0">
                <a:latin typeface="Century" panose="02040604050505020304" pitchFamily="18" charset="0"/>
                <a:ea typeface="ＭＳ 明朝" panose="02020609040205080304" pitchFamily="17" charset="-128"/>
                <a:cs typeface="Times New Roman" panose="02020603050405020304" pitchFamily="18" charset="0"/>
              </a:rPr>
              <a:t>62(5), 777-795.</a:t>
            </a:r>
          </a:p>
          <a:p>
            <a:pPr marL="0" lvl="0" indent="0" eaLnBrk="0" fontAlgn="base" hangingPunct="0">
              <a:lnSpc>
                <a:spcPct val="100000"/>
              </a:lnSpc>
              <a:spcBef>
                <a:spcPts val="1200"/>
              </a:spcBef>
              <a:spcAft>
                <a:spcPct val="0"/>
              </a:spcAft>
              <a:buClrTx/>
              <a:buNone/>
            </a:pPr>
            <a:r>
              <a:rPr kumimoji="0" lang="en-US" altLang="ja-JP" sz="1050" b="1" dirty="0" smtClean="0">
                <a:latin typeface="Century" panose="02040604050505020304" pitchFamily="18" charset="0"/>
                <a:ea typeface="ＭＳ 明朝" panose="02020609040205080304" pitchFamily="17" charset="-128"/>
                <a:cs typeface="Times New Roman" panose="02020603050405020304" pitchFamily="18" charset="0"/>
              </a:rPr>
              <a:t>【</a:t>
            </a:r>
            <a:r>
              <a:rPr kumimoji="0" lang="ja-JP" altLang="en-US" sz="1050" b="1" dirty="0">
                <a:latin typeface="Century" panose="02040604050505020304" pitchFamily="18" charset="0"/>
                <a:ea typeface="ＭＳ 明朝" panose="02020609040205080304" pitchFamily="17" charset="-128"/>
                <a:cs typeface="Times New Roman" panose="02020603050405020304" pitchFamily="18" charset="0"/>
              </a:rPr>
              <a:t>外国語単行本</a:t>
            </a:r>
            <a:r>
              <a:rPr kumimoji="0" lang="en-US" altLang="ja-JP" sz="1050" b="1" dirty="0">
                <a:latin typeface="Century" panose="02040604050505020304" pitchFamily="18" charset="0"/>
                <a:ea typeface="ＭＳ 明朝" panose="02020609040205080304" pitchFamily="17" charset="-128"/>
                <a:cs typeface="Times New Roman" panose="02020603050405020304" pitchFamily="18" charset="0"/>
              </a:rPr>
              <a:t>】</a:t>
            </a:r>
          </a:p>
          <a:p>
            <a:pPr marL="182563" lvl="0" indent="-182563" eaLnBrk="0" fontAlgn="base" hangingPunct="0">
              <a:lnSpc>
                <a:spcPct val="100000"/>
              </a:lnSpc>
              <a:spcBef>
                <a:spcPts val="600"/>
              </a:spcBef>
              <a:spcAft>
                <a:spcPct val="0"/>
              </a:spcAft>
              <a:buClrTx/>
              <a:buNone/>
            </a:pPr>
            <a:r>
              <a:rPr kumimoji="0"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著者名［</a:t>
            </a:r>
            <a:r>
              <a:rPr kumimoji="0"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姓</a:t>
            </a:r>
            <a:r>
              <a:rPr kumimoji="0"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 </a:t>
            </a:r>
            <a:r>
              <a:rPr kumimoji="0"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名のイニシャル</a:t>
            </a:r>
            <a:r>
              <a:rPr kumimoji="0"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kumimoji="0" lang="ja-JP" altLang="en-US" sz="1050" dirty="0" smtClean="0">
                <a:latin typeface="Century" panose="02040604050505020304" pitchFamily="18" charset="0"/>
                <a:ea typeface="ＭＳ 明朝" panose="02020609040205080304" pitchFamily="17" charset="-128"/>
                <a:cs typeface="Times New Roman" panose="02020603050405020304" pitchFamily="18" charset="0"/>
              </a:rPr>
              <a:t>（</a:t>
            </a:r>
            <a:r>
              <a:rPr kumimoji="0" lang="ja-JP" altLang="en-US" sz="1050" dirty="0">
                <a:latin typeface="Century" panose="02040604050505020304" pitchFamily="18" charset="0"/>
                <a:ea typeface="ＭＳ 明朝" panose="02020609040205080304" pitchFamily="17" charset="-128"/>
                <a:cs typeface="Times New Roman" panose="02020603050405020304" pitchFamily="18" charset="0"/>
              </a:rPr>
              <a:t>出版年）書名［イタリックで、各単語を大文字で始める］．出版社．</a:t>
            </a:r>
          </a:p>
          <a:p>
            <a:pPr marL="0" lvl="0" indent="0" eaLnBrk="0" fontAlgn="base" hangingPunct="0">
              <a:lnSpc>
                <a:spcPct val="100000"/>
              </a:lnSpc>
              <a:spcBef>
                <a:spcPts val="600"/>
              </a:spcBef>
              <a:spcAft>
                <a:spcPct val="0"/>
              </a:spcAft>
              <a:buClrTx/>
              <a:buNone/>
            </a:pPr>
            <a:r>
              <a:rPr kumimoji="0" lang="ja-JP" altLang="en-US" sz="1050" dirty="0">
                <a:latin typeface="Century" panose="02040604050505020304" pitchFamily="18" charset="0"/>
                <a:ea typeface="ＭＳ 明朝" panose="02020609040205080304" pitchFamily="17" charset="-128"/>
                <a:cs typeface="Times New Roman" panose="02020603050405020304" pitchFamily="18" charset="0"/>
              </a:rPr>
              <a:t>（例）</a:t>
            </a:r>
            <a:endParaRPr kumimoji="0" lang="en-US" altLang="ja-JP" sz="1050" dirty="0">
              <a:latin typeface="Century" panose="02040604050505020304" pitchFamily="18" charset="0"/>
              <a:ea typeface="ＭＳ 明朝" panose="02020609040205080304" pitchFamily="17" charset="-128"/>
              <a:cs typeface="Times New Roman" panose="02020603050405020304" pitchFamily="18" charset="0"/>
            </a:endParaRPr>
          </a:p>
          <a:p>
            <a:pPr marL="182563" lvl="0" indent="-182563" eaLnBrk="0" fontAlgn="base" hangingPunct="0">
              <a:lnSpc>
                <a:spcPct val="100000"/>
              </a:lnSpc>
              <a:spcBef>
                <a:spcPts val="600"/>
              </a:spcBef>
              <a:spcAft>
                <a:spcPct val="0"/>
              </a:spcAft>
              <a:buClrTx/>
              <a:buNone/>
            </a:pPr>
            <a:r>
              <a:rPr kumimoji="0" lang="en-US" altLang="ja-JP" sz="1050" dirty="0" err="1">
                <a:latin typeface="Century" panose="02040604050505020304" pitchFamily="18" charset="0"/>
                <a:ea typeface="ＭＳ 明朝" panose="02020609040205080304" pitchFamily="17" charset="-128"/>
                <a:cs typeface="Times New Roman" panose="02020603050405020304" pitchFamily="18" charset="0"/>
              </a:rPr>
              <a:t>Hansmann</a:t>
            </a:r>
            <a:r>
              <a:rPr kumimoji="0" lang="en-US" altLang="ja-JP" sz="1050" dirty="0">
                <a:latin typeface="Century" panose="02040604050505020304" pitchFamily="18" charset="0"/>
                <a:ea typeface="ＭＳ 明朝" panose="02020609040205080304" pitchFamily="17" charset="-128"/>
                <a:cs typeface="Times New Roman" panose="02020603050405020304" pitchFamily="18" charset="0"/>
              </a:rPr>
              <a:t>, H. (1996) </a:t>
            </a:r>
            <a:r>
              <a:rPr kumimoji="0" lang="en-US" altLang="ja-JP" sz="1050" i="1" dirty="0">
                <a:latin typeface="Century" panose="02040604050505020304" pitchFamily="18" charset="0"/>
                <a:ea typeface="ＭＳ 明朝" panose="02020609040205080304" pitchFamily="17" charset="-128"/>
                <a:cs typeface="Times New Roman" panose="02020603050405020304" pitchFamily="18" charset="0"/>
              </a:rPr>
              <a:t>The Ownership of Enterprise</a:t>
            </a:r>
            <a:r>
              <a:rPr kumimoji="0" lang="en-US" altLang="ja-JP" sz="1050" dirty="0">
                <a:latin typeface="Century" panose="02040604050505020304" pitchFamily="18" charset="0"/>
                <a:ea typeface="ＭＳ 明朝" panose="02020609040205080304" pitchFamily="17" charset="-128"/>
                <a:cs typeface="Times New Roman" panose="02020603050405020304" pitchFamily="18" charset="0"/>
              </a:rPr>
              <a:t>. Harvard University Press</a:t>
            </a:r>
            <a:r>
              <a:rPr kumimoji="0" lang="en-US" altLang="ja-JP" sz="1050" dirty="0" smtClean="0">
                <a:latin typeface="Century" panose="02040604050505020304" pitchFamily="18" charset="0"/>
                <a:ea typeface="ＭＳ 明朝" panose="02020609040205080304" pitchFamily="17" charset="-128"/>
                <a:cs typeface="Times New Roman" panose="02020603050405020304" pitchFamily="18" charset="0"/>
              </a:rPr>
              <a:t>.</a:t>
            </a:r>
          </a:p>
          <a:p>
            <a:pPr marL="182563" indent="-182563" eaLnBrk="0" fontAlgn="base" hangingPunct="0">
              <a:lnSpc>
                <a:spcPct val="100000"/>
              </a:lnSpc>
              <a:spcBef>
                <a:spcPts val="1200"/>
              </a:spcBef>
              <a:spcAft>
                <a:spcPct val="0"/>
              </a:spcAft>
              <a:buNone/>
            </a:pPr>
            <a:r>
              <a:rPr lang="ja-JP" altLang="ja-JP" sz="1050" b="1" dirty="0">
                <a:latin typeface="ＭＳ 明朝" panose="02020609040205080304" pitchFamily="17" charset="-128"/>
                <a:ea typeface="ＭＳ 明朝" panose="02020609040205080304" pitchFamily="17" charset="-128"/>
              </a:rPr>
              <a:t>【</a:t>
            </a:r>
            <a:r>
              <a:rPr lang="ja-JP" altLang="en-US" sz="1050" b="1" dirty="0">
                <a:latin typeface="ＭＳ 明朝" panose="02020609040205080304" pitchFamily="17" charset="-128"/>
                <a:ea typeface="ＭＳ 明朝" panose="02020609040205080304" pitchFamily="17" charset="-128"/>
              </a:rPr>
              <a:t>外国</a:t>
            </a:r>
            <a:r>
              <a:rPr lang="ja-JP" altLang="ja-JP" sz="1050" b="1" dirty="0">
                <a:latin typeface="ＭＳ 明朝" panose="02020609040205080304" pitchFamily="17" charset="-128"/>
                <a:ea typeface="ＭＳ 明朝" panose="02020609040205080304" pitchFamily="17" charset="-128"/>
              </a:rPr>
              <a:t>語編</a:t>
            </a:r>
            <a:r>
              <a:rPr lang="ja-JP" altLang="en-US" sz="1050" b="1" dirty="0">
                <a:latin typeface="ＭＳ 明朝" panose="02020609040205080304" pitchFamily="17" charset="-128"/>
                <a:ea typeface="ＭＳ 明朝" panose="02020609040205080304" pitchFamily="17" charset="-128"/>
              </a:rPr>
              <a:t>書の特定の</a:t>
            </a:r>
            <a:r>
              <a:rPr lang="ja-JP" altLang="ja-JP" sz="1050" b="1" dirty="0">
                <a:latin typeface="ＭＳ 明朝" panose="02020609040205080304" pitchFamily="17" charset="-128"/>
                <a:ea typeface="ＭＳ 明朝" panose="02020609040205080304" pitchFamily="17" charset="-128"/>
              </a:rPr>
              <a:t>章】</a:t>
            </a:r>
          </a:p>
          <a:p>
            <a:pPr marL="182563" lvl="0" indent="-182563">
              <a:spcBef>
                <a:spcPts val="600"/>
              </a:spcBef>
              <a:buNone/>
            </a:pPr>
            <a:r>
              <a:rPr kumimoji="0"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著者名［</a:t>
            </a:r>
            <a:r>
              <a:rPr kumimoji="0"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姓</a:t>
            </a:r>
            <a:r>
              <a:rPr kumimoji="0"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 </a:t>
            </a:r>
            <a:r>
              <a:rPr kumimoji="0"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名のイニシャル</a:t>
            </a:r>
            <a:r>
              <a:rPr kumimoji="0"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a:t>
            </a:r>
            <a:r>
              <a:rPr kumimoji="0"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出版年）</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 </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章のタイトル</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 In </a:t>
            </a:r>
            <a:r>
              <a:rPr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編者名</a:t>
            </a:r>
            <a:r>
              <a:rPr kumimoji="0"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a:t>
            </a:r>
            <a:r>
              <a:rPr kumimoji="0"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名のイニシャル</a:t>
            </a:r>
            <a:r>
              <a:rPr kumimoji="0"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 </a:t>
            </a:r>
            <a:r>
              <a:rPr kumimoji="0"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姓</a:t>
            </a:r>
            <a:r>
              <a:rPr kumimoji="0"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(Eds.), </a:t>
            </a:r>
            <a:r>
              <a:rPr lang="ja-JP" altLang="ja-JP" sz="1050" i="1" dirty="0">
                <a:latin typeface="Times New Roman" panose="02020603050405020304" pitchFamily="18" charset="0"/>
                <a:ea typeface="ＭＳ 明朝" panose="02020609040205080304" pitchFamily="17" charset="-128"/>
                <a:cs typeface="Times New Roman" panose="02020603050405020304" pitchFamily="18" charset="0"/>
              </a:rPr>
              <a:t>本のタイトル </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章のページ</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a:t>
            </a:r>
            <a:r>
              <a:rPr kumimoji="0" lang="ja-JP" altLang="en-US" sz="1050" dirty="0">
                <a:latin typeface="Century" panose="02040604050505020304" pitchFamily="18" charset="0"/>
                <a:ea typeface="ＭＳ 明朝" panose="02020609040205080304" pitchFamily="17" charset="-128"/>
                <a:cs typeface="Times New Roman" panose="02020603050405020304" pitchFamily="18" charset="0"/>
              </a:rPr>
              <a:t>書名［イタリックで、各単語を大文字で始める］</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（章のページ） </a:t>
            </a:r>
            <a:r>
              <a:rPr kumimoji="0" lang="ja-JP" altLang="en-US" sz="1050" dirty="0">
                <a:latin typeface="Century" panose="02040604050505020304" pitchFamily="18" charset="0"/>
                <a:ea typeface="ＭＳ 明朝" panose="02020609040205080304" pitchFamily="17" charset="-128"/>
                <a:cs typeface="Times New Roman" panose="02020603050405020304" pitchFamily="18" charset="0"/>
              </a:rPr>
              <a:t>．出版社．</a:t>
            </a:r>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182563" lvl="0" indent="-182563" eaLnBrk="0" fontAlgn="base" hangingPunct="0">
              <a:lnSpc>
                <a:spcPct val="100000"/>
              </a:lnSpc>
              <a:spcBef>
                <a:spcPts val="600"/>
              </a:spcBef>
              <a:spcAft>
                <a:spcPct val="0"/>
              </a:spcAft>
              <a:buClrTx/>
              <a:buNone/>
            </a:pPr>
            <a:endParaRPr kumimoji="0" lang="en-US" altLang="ja-JP" sz="1050" dirty="0" smtClean="0">
              <a:latin typeface="Century" panose="02040604050505020304" pitchFamily="18" charset="0"/>
              <a:ea typeface="ＭＳ 明朝" panose="02020609040205080304" pitchFamily="17" charset="-128"/>
              <a:cs typeface="Times New Roman" panose="02020603050405020304" pitchFamily="18" charset="0"/>
            </a:endParaRPr>
          </a:p>
          <a:p>
            <a:pPr marL="182563" lvl="0" indent="-182563" eaLnBrk="0" fontAlgn="base" hangingPunct="0">
              <a:lnSpc>
                <a:spcPct val="100000"/>
              </a:lnSpc>
              <a:spcBef>
                <a:spcPts val="600"/>
              </a:spcBef>
              <a:spcAft>
                <a:spcPct val="0"/>
              </a:spcAft>
              <a:buClrTx/>
              <a:buNone/>
            </a:pPr>
            <a:endParaRPr kumimoji="0" lang="en-US" altLang="ja-JP" sz="1050" dirty="0" smtClean="0">
              <a:latin typeface="Century" panose="02040604050505020304" pitchFamily="18" charset="0"/>
              <a:ea typeface="ＭＳ 明朝" panose="02020609040205080304" pitchFamily="17" charset="-128"/>
              <a:cs typeface="Times New Roman" panose="02020603050405020304" pitchFamily="18" charset="0"/>
            </a:endParaRPr>
          </a:p>
          <a:p>
            <a:pPr marL="182563" lvl="0" indent="-182563" eaLnBrk="0" fontAlgn="base" hangingPunct="0">
              <a:lnSpc>
                <a:spcPct val="100000"/>
              </a:lnSpc>
              <a:spcBef>
                <a:spcPts val="600"/>
              </a:spcBef>
              <a:spcAft>
                <a:spcPct val="0"/>
              </a:spcAft>
              <a:buClrTx/>
              <a:buNone/>
            </a:pPr>
            <a:endParaRPr kumimoji="0" lang="en-US" altLang="ja-JP" sz="1050" dirty="0">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sz="1050" dirty="0"/>
          </a:p>
        </p:txBody>
      </p:sp>
      <p:sp>
        <p:nvSpPr>
          <p:cNvPr id="11" name="フッター プレースホルダー 3"/>
          <p:cNvSpPr txBox="1">
            <a:spLocks/>
          </p:cNvSpPr>
          <p:nvPr/>
        </p:nvSpPr>
        <p:spPr>
          <a:xfrm>
            <a:off x="2386587" y="169735"/>
            <a:ext cx="4433638"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000"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smtClean="0"/>
              <a:t>リポート・卒業研究の</a:t>
            </a:r>
            <a:r>
              <a:rPr lang="ja-JP" altLang="en-US" dirty="0" smtClean="0"/>
              <a:t>書き方　（</a:t>
            </a:r>
            <a:r>
              <a:rPr lang="ja-JP" altLang="en-US" dirty="0" smtClean="0"/>
              <a:t>人間福祉学部）</a:t>
            </a:r>
            <a:endParaRPr lang="ja-JP" altLang="en-US" dirty="0"/>
          </a:p>
        </p:txBody>
      </p:sp>
      <p:sp>
        <p:nvSpPr>
          <p:cNvPr id="18" name="コンテンツ プレースホルダー 5"/>
          <p:cNvSpPr txBox="1">
            <a:spLocks/>
          </p:cNvSpPr>
          <p:nvPr/>
        </p:nvSpPr>
        <p:spPr>
          <a:xfrm>
            <a:off x="3256851" y="765175"/>
            <a:ext cx="2606675" cy="5318125"/>
          </a:xfrm>
          <a:prstGeom prst="rect">
            <a:avLst/>
          </a:prstGeom>
          <a:ln w="3175">
            <a:solidFill>
              <a:schemeClr val="tx1"/>
            </a:solidFill>
          </a:ln>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2563" indent="-182563">
              <a:spcBef>
                <a:spcPts val="600"/>
              </a:spcBef>
              <a:buNone/>
            </a:pPr>
            <a:r>
              <a:rPr lang="ja-JP" altLang="en-US"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例）</a:t>
            </a:r>
            <a:endParaRPr lang="en-US"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182563" indent="-182563">
              <a:spcBef>
                <a:spcPts val="600"/>
              </a:spcBef>
              <a:buNone/>
            </a:pP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Rubenstein, J. P. (1967). The effect of television violence on small children. In B.F. Kane (Eds.), </a:t>
            </a:r>
            <a:r>
              <a:rPr lang="en-US" altLang="ja-JP" sz="1050" i="1" dirty="0">
                <a:latin typeface="Times New Roman" panose="02020603050405020304" pitchFamily="18" charset="0"/>
                <a:ea typeface="ＭＳ 明朝" panose="02020609040205080304" pitchFamily="17" charset="-128"/>
                <a:cs typeface="Times New Roman" panose="02020603050405020304" pitchFamily="18" charset="0"/>
              </a:rPr>
              <a:t>Television and </a:t>
            </a:r>
            <a:r>
              <a:rPr lang="en-US" altLang="ja-JP" sz="1050" i="1" dirty="0" smtClean="0">
                <a:latin typeface="Times New Roman" panose="02020603050405020304" pitchFamily="18" charset="0"/>
                <a:ea typeface="ＭＳ 明朝" panose="02020609040205080304" pitchFamily="17" charset="-128"/>
                <a:cs typeface="Times New Roman" panose="02020603050405020304" pitchFamily="18" charset="0"/>
              </a:rPr>
              <a:t>Juvenile </a:t>
            </a:r>
            <a:r>
              <a:rPr lang="en-US" altLang="ja-JP" sz="1050" i="1" dirty="0">
                <a:latin typeface="Times New Roman" panose="02020603050405020304" pitchFamily="18" charset="0"/>
                <a:ea typeface="ＭＳ 明朝" panose="02020609040205080304" pitchFamily="17" charset="-128"/>
                <a:cs typeface="Times New Roman" panose="02020603050405020304" pitchFamily="18" charset="0"/>
              </a:rPr>
              <a:t>P</a:t>
            </a:r>
            <a:r>
              <a:rPr lang="en-US" altLang="ja-JP" sz="1050" i="1" dirty="0" smtClean="0">
                <a:latin typeface="Times New Roman" panose="02020603050405020304" pitchFamily="18" charset="0"/>
                <a:ea typeface="ＭＳ 明朝" panose="02020609040205080304" pitchFamily="17" charset="-128"/>
                <a:cs typeface="Times New Roman" panose="02020603050405020304" pitchFamily="18" charset="0"/>
              </a:rPr>
              <a:t>sychological </a:t>
            </a:r>
            <a:r>
              <a:rPr lang="en-US" altLang="ja-JP" sz="1050" i="1" dirty="0">
                <a:latin typeface="Times New Roman" panose="02020603050405020304" pitchFamily="18" charset="0"/>
                <a:ea typeface="ＭＳ 明朝" panose="02020609040205080304" pitchFamily="17" charset="-128"/>
                <a:cs typeface="Times New Roman" panose="02020603050405020304" pitchFamily="18" charset="0"/>
              </a:rPr>
              <a:t>D</a:t>
            </a:r>
            <a:r>
              <a:rPr lang="en-US" altLang="ja-JP" sz="1050" i="1" dirty="0" smtClean="0">
                <a:latin typeface="Times New Roman" panose="02020603050405020304" pitchFamily="18" charset="0"/>
                <a:ea typeface="ＭＳ 明朝" panose="02020609040205080304" pitchFamily="17" charset="-128"/>
                <a:cs typeface="Times New Roman" panose="02020603050405020304" pitchFamily="18" charset="0"/>
              </a:rPr>
              <a:t>evelopment</a:t>
            </a:r>
            <a:r>
              <a:rPr lang="en-US"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 </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(pp.112-134). American Psychological Society.</a:t>
            </a:r>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0" indent="0">
              <a:spcBef>
                <a:spcPts val="1200"/>
              </a:spcBef>
              <a:buNone/>
            </a:pPr>
            <a:r>
              <a:rPr lang="ja-JP" altLang="ja-JP" sz="1050" b="1"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b="1" dirty="0">
                <a:latin typeface="Times New Roman" panose="02020603050405020304" pitchFamily="18" charset="0"/>
                <a:ea typeface="ＭＳ 明朝" panose="02020609040205080304" pitchFamily="17" charset="-128"/>
                <a:cs typeface="Times New Roman" panose="02020603050405020304" pitchFamily="18" charset="0"/>
              </a:rPr>
              <a:t>外国語単行本の日本語版】</a:t>
            </a:r>
          </a:p>
          <a:p>
            <a:pPr marL="182563" indent="-182563">
              <a:spcBef>
                <a:spcPts val="600"/>
              </a:spcBef>
              <a:buNone/>
            </a:pP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著者名</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en-US" sz="1050" dirty="0" smtClean="0">
                <a:latin typeface="Times New Roman" panose="02020603050405020304" pitchFamily="18" charset="0"/>
                <a:ea typeface="ＭＳ 明朝" panose="02020609040205080304" pitchFamily="17" charset="-128"/>
                <a:cs typeface="Times New Roman" panose="02020603050405020304" pitchFamily="18" charset="0"/>
              </a:rPr>
              <a:t>オリジナル</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出版</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年），書名［イタリックで，各単語を大文字で始める］．出版社（訳者姓名</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en-US" sz="1050" dirty="0" smtClean="0">
                <a:latin typeface="Times New Roman" panose="02020603050405020304" pitchFamily="18" charset="0"/>
                <a:ea typeface="ＭＳ 明朝" panose="02020609040205080304" pitchFamily="17" charset="-128"/>
                <a:cs typeface="Times New Roman" panose="02020603050405020304" pitchFamily="18" charset="0"/>
              </a:rPr>
              <a:t>翻訳版</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出版</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年）『書名』出版社</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182563" indent="-182563">
              <a:spcBef>
                <a:spcPts val="600"/>
              </a:spcBef>
              <a:buNone/>
            </a:pP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（例</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endParaRPr lang="en-US" altLang="ja-JP" sz="1050" dirty="0" smtClean="0">
              <a:latin typeface="Times New Roman" panose="02020603050405020304" pitchFamily="18" charset="0"/>
              <a:ea typeface="ＭＳ 明朝" panose="02020609040205080304" pitchFamily="17" charset="-128"/>
              <a:cs typeface="Times New Roman" panose="02020603050405020304" pitchFamily="18" charset="0"/>
            </a:endParaRPr>
          </a:p>
          <a:p>
            <a:pPr marL="182563" indent="-182563">
              <a:spcBef>
                <a:spcPts val="600"/>
              </a:spcBef>
              <a:buNone/>
            </a:pPr>
            <a:r>
              <a:rPr lang="en-US" altLang="ja-JP" sz="1050" dirty="0" err="1" smtClean="0">
                <a:latin typeface="Times New Roman" panose="02020603050405020304" pitchFamily="18" charset="0"/>
                <a:ea typeface="ＭＳ 明朝" panose="02020609040205080304" pitchFamily="17" charset="-128"/>
                <a:cs typeface="Times New Roman" panose="02020603050405020304" pitchFamily="18" charset="0"/>
              </a:rPr>
              <a:t>Coase</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 Ronald H.(1988) </a:t>
            </a:r>
            <a:r>
              <a:rPr lang="en-US" altLang="ja-JP" sz="1050" i="1" dirty="0">
                <a:latin typeface="Times New Roman" panose="02020603050405020304" pitchFamily="18" charset="0"/>
                <a:ea typeface="ＭＳ 明朝" panose="02020609040205080304" pitchFamily="17" charset="-128"/>
                <a:cs typeface="Times New Roman" panose="02020603050405020304" pitchFamily="18" charset="0"/>
              </a:rPr>
              <a:t>The Film, the Market, and the Law.</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 University of Chicago </a:t>
            </a:r>
            <a:r>
              <a:rPr lang="en-US"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Press.</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宮沢健一・後藤　晃・柴垣萌文訳</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(1992)</a:t>
            </a:r>
            <a:r>
              <a:rPr lang="ja-JP" altLang="ja-JP" sz="1050" dirty="0">
                <a:latin typeface="Times New Roman" panose="02020603050405020304" pitchFamily="18" charset="0"/>
                <a:ea typeface="ＭＳ 明朝" panose="02020609040205080304" pitchFamily="17" charset="-128"/>
                <a:cs typeface="Times New Roman" panose="02020603050405020304" pitchFamily="18" charset="0"/>
              </a:rPr>
              <a:t>『企業・市場・法』東洋経済新聞社</a:t>
            </a:r>
            <a:r>
              <a:rPr lang="ja-JP" altLang="ja-JP" sz="1050" dirty="0" smtClean="0">
                <a:latin typeface="Times New Roman" panose="02020603050405020304" pitchFamily="18" charset="0"/>
                <a:ea typeface="ＭＳ 明朝" panose="02020609040205080304" pitchFamily="17" charset="-128"/>
                <a:cs typeface="Times New Roman" panose="02020603050405020304" pitchFamily="18" charset="0"/>
              </a:rPr>
              <a:t>）</a:t>
            </a:r>
            <a:endParaRPr lang="en-US" altLang="ja-JP" sz="1050" dirty="0" smtClean="0">
              <a:latin typeface="Times New Roman" panose="02020603050405020304" pitchFamily="18" charset="0"/>
              <a:ea typeface="ＭＳ 明朝" panose="02020609040205080304" pitchFamily="17" charset="-128"/>
              <a:cs typeface="Times New Roman" panose="02020603050405020304" pitchFamily="18" charset="0"/>
            </a:endParaRPr>
          </a:p>
          <a:p>
            <a:pPr marL="182563" indent="-182563">
              <a:spcBef>
                <a:spcPts val="600"/>
              </a:spcBef>
              <a:buNone/>
            </a:pPr>
            <a:endParaRPr lang="en-US" altLang="ja-JP" sz="1050" dirty="0" smtClean="0">
              <a:latin typeface="Times New Roman" panose="02020603050405020304" pitchFamily="18" charset="0"/>
              <a:ea typeface="ＭＳ 明朝" panose="02020609040205080304" pitchFamily="17" charset="-128"/>
              <a:cs typeface="Times New Roman" panose="02020603050405020304" pitchFamily="18" charset="0"/>
            </a:endParaRPr>
          </a:p>
          <a:p>
            <a:pPr marL="0" indent="0">
              <a:spcBef>
                <a:spcPts val="600"/>
              </a:spcBef>
              <a:buNone/>
            </a:pPr>
            <a:r>
              <a:rPr lang="ja-JP" altLang="en-US" sz="1050" dirty="0" smtClean="0">
                <a:latin typeface="Century" panose="02040604050505020304" pitchFamily="18" charset="0"/>
                <a:ea typeface="ＭＳ 明朝" panose="02020609040205080304" pitchFamily="17" charset="-128"/>
                <a:cs typeface="Times New Roman" panose="02020603050405020304" pitchFamily="18" charset="0"/>
              </a:rPr>
              <a:t>外国語のオリジナル版の情報がわからない、翻訳単行本の場合。</a:t>
            </a:r>
            <a:endParaRPr lang="en-US" altLang="ja-JP" sz="1050" dirty="0" smtClean="0">
              <a:latin typeface="Century" panose="02040604050505020304" pitchFamily="18" charset="0"/>
              <a:ea typeface="ＭＳ 明朝" panose="02020609040205080304" pitchFamily="17" charset="-128"/>
              <a:cs typeface="Times New Roman" panose="02020603050405020304" pitchFamily="18" charset="0"/>
            </a:endParaRPr>
          </a:p>
          <a:p>
            <a:pPr marL="182563" indent="-182563">
              <a:spcBef>
                <a:spcPts val="600"/>
              </a:spcBef>
              <a:buNone/>
            </a:pPr>
            <a:r>
              <a:rPr lang="ja-JP" altLang="ja-JP" sz="1050" dirty="0" smtClean="0">
                <a:latin typeface="Century" panose="02040604050505020304" pitchFamily="18" charset="0"/>
                <a:ea typeface="ＭＳ 明朝" panose="02020609040205080304" pitchFamily="17" charset="-128"/>
                <a:cs typeface="Times New Roman" panose="02020603050405020304" pitchFamily="18" charset="0"/>
              </a:rPr>
              <a:t>著者名</a:t>
            </a:r>
            <a:r>
              <a:rPr lang="ja-JP" altLang="en-US" sz="1050" dirty="0" smtClean="0">
                <a:latin typeface="Century" panose="02040604050505020304" pitchFamily="18" charset="0"/>
                <a:ea typeface="ＭＳ 明朝" panose="02020609040205080304" pitchFamily="17" charset="-128"/>
                <a:cs typeface="Times New Roman" panose="02020603050405020304" pitchFamily="18" charset="0"/>
              </a:rPr>
              <a:t>（カタカナで姓、名）</a:t>
            </a:r>
            <a:r>
              <a:rPr lang="ja-JP" altLang="ja-JP" sz="1050" dirty="0" smtClean="0">
                <a:latin typeface="Century" panose="02040604050505020304" pitchFamily="18" charset="0"/>
                <a:ea typeface="ＭＳ 明朝" panose="02020609040205080304" pitchFamily="17" charset="-128"/>
                <a:cs typeface="Times New Roman" panose="02020603050405020304" pitchFamily="18" charset="0"/>
              </a:rPr>
              <a:t>（</a:t>
            </a:r>
            <a:r>
              <a:rPr lang="ja-JP" altLang="en-US" sz="1050" dirty="0" smtClean="0">
                <a:latin typeface="Century" panose="02040604050505020304" pitchFamily="18" charset="0"/>
                <a:ea typeface="ＭＳ 明朝" panose="02020609040205080304" pitchFamily="17" charset="-128"/>
                <a:cs typeface="Times New Roman" panose="02020603050405020304" pitchFamily="18" charset="0"/>
              </a:rPr>
              <a:t>翻訳版</a:t>
            </a:r>
            <a:r>
              <a:rPr lang="ja-JP" altLang="ja-JP" sz="1050" dirty="0" smtClean="0">
                <a:latin typeface="Century" panose="02040604050505020304" pitchFamily="18" charset="0"/>
                <a:ea typeface="ＭＳ 明朝" panose="02020609040205080304" pitchFamily="17" charset="-128"/>
                <a:cs typeface="Times New Roman" panose="02020603050405020304" pitchFamily="18" charset="0"/>
              </a:rPr>
              <a:t>出版</a:t>
            </a:r>
            <a:r>
              <a:rPr lang="ja-JP" altLang="ja-JP" sz="1050" dirty="0">
                <a:latin typeface="Century" panose="02040604050505020304" pitchFamily="18" charset="0"/>
                <a:ea typeface="ＭＳ 明朝" panose="02020609040205080304" pitchFamily="17" charset="-128"/>
                <a:cs typeface="Times New Roman" panose="02020603050405020304" pitchFamily="18" charset="0"/>
              </a:rPr>
              <a:t>年），</a:t>
            </a:r>
            <a:r>
              <a:rPr lang="ja-JP" altLang="ja-JP" sz="1050" dirty="0" smtClean="0">
                <a:latin typeface="Century" panose="02040604050505020304" pitchFamily="18" charset="0"/>
                <a:ea typeface="ＭＳ 明朝" panose="02020609040205080304" pitchFamily="17" charset="-128"/>
                <a:cs typeface="Times New Roman" panose="02020603050405020304" pitchFamily="18" charset="0"/>
              </a:rPr>
              <a:t>書名『</a:t>
            </a:r>
            <a:r>
              <a:rPr lang="ja-JP" altLang="ja-JP" sz="1050" dirty="0">
                <a:latin typeface="Century" panose="02040604050505020304" pitchFamily="18" charset="0"/>
                <a:ea typeface="ＭＳ 明朝" panose="02020609040205080304" pitchFamily="17" charset="-128"/>
                <a:cs typeface="Times New Roman" panose="02020603050405020304" pitchFamily="18" charset="0"/>
              </a:rPr>
              <a:t>書名</a:t>
            </a:r>
            <a:r>
              <a:rPr lang="ja-JP" altLang="ja-JP" sz="1050" dirty="0" smtClean="0">
                <a:latin typeface="Century" panose="02040604050505020304" pitchFamily="18" charset="0"/>
                <a:ea typeface="ＭＳ 明朝" panose="02020609040205080304" pitchFamily="17" charset="-128"/>
                <a:cs typeface="Times New Roman" panose="02020603050405020304" pitchFamily="18" charset="0"/>
              </a:rPr>
              <a:t>』</a:t>
            </a:r>
            <a:r>
              <a:rPr lang="ja-JP" altLang="ja-JP" sz="1050" dirty="0">
                <a:latin typeface="Century" panose="02040604050505020304" pitchFamily="18" charset="0"/>
                <a:ea typeface="ＭＳ 明朝" panose="02020609040205080304" pitchFamily="17" charset="-128"/>
                <a:cs typeface="Times New Roman" panose="02020603050405020304" pitchFamily="18" charset="0"/>
              </a:rPr>
              <a:t>（訳者</a:t>
            </a:r>
            <a:r>
              <a:rPr lang="ja-JP" altLang="ja-JP" sz="1050" dirty="0" smtClean="0">
                <a:latin typeface="Century" panose="02040604050505020304" pitchFamily="18" charset="0"/>
                <a:ea typeface="ＭＳ 明朝" panose="02020609040205080304" pitchFamily="17" charset="-128"/>
                <a:cs typeface="Times New Roman" panose="02020603050405020304" pitchFamily="18" charset="0"/>
              </a:rPr>
              <a:t>姓名）出版社</a:t>
            </a:r>
            <a:endParaRPr lang="ja-JP" altLang="ja-JP" sz="1050" dirty="0">
              <a:latin typeface="Century" panose="02040604050505020304" pitchFamily="18" charset="0"/>
              <a:ea typeface="ＭＳ 明朝" panose="02020609040205080304" pitchFamily="17" charset="-128"/>
              <a:cs typeface="Times New Roman" panose="02020603050405020304" pitchFamily="18" charset="0"/>
            </a:endParaRPr>
          </a:p>
          <a:p>
            <a:pPr marL="182563" indent="-182563">
              <a:spcBef>
                <a:spcPts val="600"/>
              </a:spcBef>
              <a:buNone/>
            </a:pPr>
            <a:r>
              <a:rPr lang="ja-JP" altLang="ja-JP" sz="1050" dirty="0">
                <a:latin typeface="Century" panose="02040604050505020304" pitchFamily="18" charset="0"/>
                <a:ea typeface="ＭＳ 明朝" panose="02020609040205080304" pitchFamily="17" charset="-128"/>
                <a:cs typeface="Times New Roman" panose="02020603050405020304" pitchFamily="18" charset="0"/>
              </a:rPr>
              <a:t>（例）</a:t>
            </a:r>
            <a:endParaRPr lang="en-US" altLang="ja-JP" sz="1050" dirty="0">
              <a:latin typeface="Century" panose="02040604050505020304" pitchFamily="18" charset="0"/>
              <a:ea typeface="ＭＳ 明朝" panose="02020609040205080304" pitchFamily="17" charset="-128"/>
              <a:cs typeface="Times New Roman" panose="02020603050405020304" pitchFamily="18" charset="0"/>
            </a:endParaRPr>
          </a:p>
          <a:p>
            <a:pPr marL="182563" indent="-182563">
              <a:spcBef>
                <a:spcPts val="600"/>
              </a:spcBef>
              <a:buNone/>
            </a:pPr>
            <a:r>
              <a:rPr lang="ja-JP" altLang="en-US" sz="1050" dirty="0" smtClean="0">
                <a:latin typeface="Century" panose="02040604050505020304" pitchFamily="18" charset="0"/>
                <a:ea typeface="ＭＳ 明朝" panose="02020609040205080304" pitchFamily="17" charset="-128"/>
                <a:cs typeface="Times New Roman" panose="02020603050405020304" pitchFamily="18" charset="0"/>
              </a:rPr>
              <a:t>フロイト、ジーグモント</a:t>
            </a:r>
            <a:r>
              <a:rPr lang="en-US" altLang="ja-JP" sz="1050" dirty="0" smtClean="0">
                <a:latin typeface="Century" panose="02040604050505020304" pitchFamily="18" charset="0"/>
                <a:ea typeface="ＭＳ 明朝" panose="02020609040205080304" pitchFamily="17" charset="-128"/>
                <a:cs typeface="Times New Roman" panose="02020603050405020304" pitchFamily="18" charset="0"/>
              </a:rPr>
              <a:t>(2003)『</a:t>
            </a:r>
            <a:r>
              <a:rPr lang="ja-JP" altLang="en-US" sz="1050" dirty="0">
                <a:latin typeface="Century" panose="02040604050505020304" pitchFamily="18" charset="0"/>
                <a:ea typeface="ＭＳ 明朝" panose="02020609040205080304" pitchFamily="17" charset="-128"/>
              </a:rPr>
              <a:t>モーセと</a:t>
            </a:r>
            <a:r>
              <a:rPr lang="ja-JP" altLang="en-US" sz="1050" dirty="0" smtClean="0">
                <a:latin typeface="Century" panose="02040604050505020304" pitchFamily="18" charset="0"/>
                <a:ea typeface="ＭＳ 明朝" panose="02020609040205080304" pitchFamily="17" charset="-128"/>
              </a:rPr>
              <a:t>一神教</a:t>
            </a:r>
            <a:r>
              <a:rPr lang="en-US" altLang="ja-JP" sz="1050" dirty="0" smtClean="0">
                <a:latin typeface="Century" panose="02040604050505020304" pitchFamily="18" charset="0"/>
                <a:ea typeface="ＭＳ 明朝" panose="02020609040205080304" pitchFamily="17" charset="-128"/>
                <a:cs typeface="Times New Roman" panose="02020603050405020304" pitchFamily="18" charset="0"/>
              </a:rPr>
              <a:t>』(</a:t>
            </a:r>
            <a:r>
              <a:rPr lang="ja-JP" altLang="en-US" sz="1050" dirty="0" smtClean="0">
                <a:latin typeface="Century" panose="02040604050505020304" pitchFamily="18" charset="0"/>
                <a:ea typeface="ＭＳ 明朝" panose="02020609040205080304" pitchFamily="17" charset="-128"/>
              </a:rPr>
              <a:t>渡辺哲夫訳）ちくま</a:t>
            </a:r>
            <a:r>
              <a:rPr lang="ja-JP" altLang="en-US" sz="1050" dirty="0">
                <a:latin typeface="Century" panose="02040604050505020304" pitchFamily="18" charset="0"/>
                <a:ea typeface="ＭＳ 明朝" panose="02020609040205080304" pitchFamily="17" charset="-128"/>
              </a:rPr>
              <a:t>学芸</a:t>
            </a:r>
            <a:r>
              <a:rPr lang="ja-JP" altLang="en-US" sz="1050" dirty="0" smtClean="0">
                <a:latin typeface="Century" panose="02040604050505020304" pitchFamily="18" charset="0"/>
                <a:ea typeface="ＭＳ 明朝" panose="02020609040205080304" pitchFamily="17" charset="-128"/>
              </a:rPr>
              <a:t>文庫</a:t>
            </a:r>
            <a:endParaRPr lang="ja-JP" altLang="en-US" sz="1050" dirty="0">
              <a:latin typeface="Century" panose="02040604050505020304" pitchFamily="18" charset="0"/>
              <a:ea typeface="ＭＳ 明朝" panose="02020609040205080304" pitchFamily="17" charset="-128"/>
            </a:endParaRPr>
          </a:p>
        </p:txBody>
      </p:sp>
    </p:spTree>
    <p:extLst>
      <p:ext uri="{BB962C8B-B14F-4D97-AF65-F5344CB8AC3E}">
        <p14:creationId xmlns:p14="http://schemas.microsoft.com/office/powerpoint/2010/main" val="1122631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35" y="1123838"/>
            <a:ext cx="2434149" cy="4601183"/>
          </a:xfrm>
        </p:spPr>
        <p:txBody>
          <a:bodyPr/>
          <a:lstStyle/>
          <a:p>
            <a:r>
              <a:rPr kumimoji="1" lang="ja-JP" altLang="en-US" dirty="0" smtClean="0"/>
              <a:t>引用は正しく、盗用や剽窃をしない</a:t>
            </a:r>
            <a:r>
              <a:rPr kumimoji="1" lang="en-US" altLang="ja-JP" dirty="0" smtClean="0"/>
              <a:t/>
            </a:r>
            <a:br>
              <a:rPr kumimoji="1" lang="en-US" altLang="ja-JP" dirty="0" smtClean="0"/>
            </a:br>
            <a:r>
              <a:rPr kumimoji="1" lang="en-US" altLang="ja-JP" dirty="0" smtClean="0"/>
              <a:t/>
            </a:r>
            <a:br>
              <a:rPr kumimoji="1" lang="en-US" altLang="ja-JP" dirty="0" smtClean="0"/>
            </a:br>
            <a:r>
              <a:rPr kumimoji="1" lang="ja-JP" altLang="en-US" sz="1400" dirty="0" smtClean="0"/>
              <a:t>盗用や剽窃（ひょうせつ）は、不正行為と同じですので、厳に戒めてください</a:t>
            </a:r>
            <a:r>
              <a:rPr kumimoji="1" lang="en-US" altLang="ja-JP" sz="1400" dirty="0" smtClean="0"/>
              <a:t/>
            </a:r>
            <a:br>
              <a:rPr kumimoji="1" lang="en-US" altLang="ja-JP" sz="1400" dirty="0" smtClean="0"/>
            </a:br>
            <a:r>
              <a:rPr kumimoji="1" lang="en-US" altLang="ja-JP" sz="800" dirty="0" smtClean="0"/>
              <a:t/>
            </a:r>
            <a:br>
              <a:rPr kumimoji="1" lang="en-US" altLang="ja-JP" sz="800" dirty="0" smtClean="0"/>
            </a:br>
            <a:r>
              <a:rPr lang="ja-JP" altLang="en-US" sz="1400" dirty="0" smtClean="0"/>
              <a:t>・出所を明記して引用</a:t>
            </a:r>
            <a:r>
              <a:rPr kumimoji="1" lang="en-US" altLang="ja-JP" sz="1400" dirty="0" smtClean="0"/>
              <a:t/>
            </a:r>
            <a:br>
              <a:rPr kumimoji="1" lang="en-US" altLang="ja-JP" sz="1400" dirty="0" smtClean="0"/>
            </a:br>
            <a:r>
              <a:rPr lang="ja-JP" altLang="en-US" sz="1400" dirty="0" smtClean="0"/>
              <a:t>・他者の論文コピーは厳禁</a:t>
            </a:r>
            <a:r>
              <a:rPr kumimoji="1" lang="en-US" altLang="ja-JP" sz="1400" dirty="0" smtClean="0"/>
              <a:t/>
            </a:r>
            <a:br>
              <a:rPr kumimoji="1" lang="en-US" altLang="ja-JP" sz="1400" dirty="0" smtClean="0"/>
            </a:br>
            <a:r>
              <a:rPr lang="ja-JP" altLang="en-US" sz="1400" dirty="0" smtClean="0"/>
              <a:t>・データ等のコピーも厳禁</a:t>
            </a:r>
            <a:r>
              <a:rPr lang="en-US" altLang="ja-JP" sz="1400" dirty="0" smtClean="0"/>
              <a:t/>
            </a:r>
            <a:br>
              <a:rPr lang="en-US" altLang="ja-JP" sz="1400" dirty="0" smtClean="0"/>
            </a:br>
            <a:r>
              <a:rPr lang="ja-JP" altLang="en-US" sz="1400" dirty="0" smtClean="0"/>
              <a:t>・実験結果等もコピー厳禁</a:t>
            </a:r>
            <a:endParaRPr kumimoji="1" lang="ja-JP" altLang="en-US" dirty="0"/>
          </a:p>
        </p:txBody>
      </p:sp>
      <p:sp>
        <p:nvSpPr>
          <p:cNvPr id="6" name="コンテンツ プレースホルダー 5"/>
          <p:cNvSpPr>
            <a:spLocks noGrp="1"/>
          </p:cNvSpPr>
          <p:nvPr>
            <p:ph sz="half" idx="1"/>
          </p:nvPr>
        </p:nvSpPr>
        <p:spPr>
          <a:xfrm>
            <a:off x="2900934" y="764899"/>
            <a:ext cx="2606040" cy="5319059"/>
          </a:xfrm>
          <a:ln w="3175">
            <a:solidFill>
              <a:schemeClr val="tx1"/>
            </a:solidFill>
          </a:ln>
        </p:spPr>
        <p:txBody>
          <a:bodyPr anchor="t">
            <a:noAutofit/>
          </a:bodyPr>
          <a:lstStyle/>
          <a:p>
            <a:pPr marL="0" indent="0">
              <a:buNone/>
            </a:pPr>
            <a:r>
              <a:rPr lang="ja-JP" altLang="en-US" sz="1050" dirty="0" smtClean="0">
                <a:solidFill>
                  <a:srgbClr val="000000"/>
                </a:solidFill>
                <a:latin typeface="HGP創英角ｺﾞｼｯｸUB" panose="020B0900000000000000" pitchFamily="50" charset="-128"/>
                <a:ea typeface="HGP創英角ｺﾞｼｯｸUB" panose="020B0900000000000000" pitchFamily="50" charset="-128"/>
              </a:rPr>
              <a:t>①盗用や剽窃をしないために</a:t>
            </a:r>
            <a:endParaRPr lang="en-US" altLang="ja-JP" sz="1050" dirty="0" smtClean="0">
              <a:solidFill>
                <a:srgbClr val="000000"/>
              </a:solidFill>
              <a:latin typeface="HGP創英角ｺﾞｼｯｸUB" panose="020B0900000000000000" pitchFamily="50" charset="-128"/>
              <a:ea typeface="HGP創英角ｺﾞｼｯｸUB" panose="020B0900000000000000" pitchFamily="50" charset="-128"/>
            </a:endParaRPr>
          </a:p>
          <a:p>
            <a:r>
              <a:rPr lang="ja-JP" altLang="en-US" sz="1050" dirty="0">
                <a:solidFill>
                  <a:schemeClr val="tx1"/>
                </a:solidFill>
                <a:latin typeface="ＭＳ 明朝" panose="02020609040205080304" pitchFamily="17" charset="-128"/>
                <a:ea typeface="ＭＳ 明朝" panose="02020609040205080304" pitchFamily="17" charset="-128"/>
              </a:rPr>
              <a:t>卒業研究・リポートの作成では、「自分の意見・考え」と、文献などからの「他人の意見・考え」を厳密に区別しなければならない。自分の文章と他人が書いた文章を混同させて、あたかも自分の文章かのように書いてはならない。</a:t>
            </a:r>
            <a:endParaRPr lang="en-US" altLang="ja-JP" sz="1050" dirty="0">
              <a:solidFill>
                <a:schemeClr val="tx1"/>
              </a:solidFill>
              <a:latin typeface="ＭＳ 明朝" panose="02020609040205080304" pitchFamily="17" charset="-128"/>
              <a:ea typeface="ＭＳ 明朝" panose="02020609040205080304" pitchFamily="17" charset="-128"/>
            </a:endParaRPr>
          </a:p>
          <a:p>
            <a:r>
              <a:rPr lang="ja-JP" altLang="en-US" sz="1050" dirty="0" smtClean="0">
                <a:solidFill>
                  <a:schemeClr val="tx1"/>
                </a:solidFill>
                <a:latin typeface="ＭＳ 明朝" panose="02020609040205080304" pitchFamily="17" charset="-128"/>
                <a:ea typeface="ＭＳ 明朝" panose="02020609040205080304" pitchFamily="17" charset="-128"/>
              </a:rPr>
              <a:t>他文献の意見を引用する場合には、一字一句そのまま引用する「直接引用」と、情報を引用して自分でその内容を書き直して使用する「間接引用・参照」とがある。</a:t>
            </a:r>
            <a:endParaRPr lang="en-US" altLang="ja-JP" sz="1050" dirty="0" smtClean="0">
              <a:solidFill>
                <a:schemeClr val="tx1"/>
              </a:solidFill>
              <a:latin typeface="ＭＳ 明朝" panose="02020609040205080304" pitchFamily="17" charset="-128"/>
              <a:ea typeface="ＭＳ 明朝" panose="02020609040205080304" pitchFamily="17" charset="-128"/>
            </a:endParaRPr>
          </a:p>
          <a:p>
            <a:r>
              <a:rPr lang="ja-JP" altLang="en-US" sz="1050" dirty="0" smtClean="0">
                <a:solidFill>
                  <a:schemeClr val="tx1"/>
                </a:solidFill>
                <a:latin typeface="ＭＳ 明朝" panose="02020609040205080304" pitchFamily="17" charset="-128"/>
                <a:ea typeface="ＭＳ 明朝" panose="02020609040205080304" pitchFamily="17" charset="-128"/>
              </a:rPr>
              <a:t>意図的でなければ問題がないわけではないので、引用にあたっては正しいやり方に十分に注意する。</a:t>
            </a:r>
            <a:endParaRPr lang="en-US" altLang="ja-JP" sz="1050" dirty="0" smtClean="0">
              <a:solidFill>
                <a:schemeClr val="tx1"/>
              </a:solidFill>
              <a:latin typeface="ＭＳ 明朝" panose="02020609040205080304" pitchFamily="17" charset="-128"/>
              <a:ea typeface="ＭＳ 明朝" panose="02020609040205080304" pitchFamily="17" charset="-128"/>
            </a:endParaRPr>
          </a:p>
          <a:p>
            <a:r>
              <a:rPr lang="ja-JP" altLang="en-US" sz="1050" dirty="0" smtClean="0">
                <a:solidFill>
                  <a:schemeClr val="tx1"/>
                </a:solidFill>
                <a:latin typeface="ＭＳ 明朝" panose="02020609040205080304" pitchFamily="17" charset="-128"/>
                <a:ea typeface="ＭＳ 明朝" panose="02020609040205080304" pitchFamily="17" charset="-128"/>
              </a:rPr>
              <a:t>盗用や剽窃（ひょうせつ＝コピペ）は定期試験における不正行為と同じであり、学部の内規に基づいて厳正に処分される。</a:t>
            </a:r>
            <a:endParaRPr lang="ja-JP" altLang="en-US" sz="1050" dirty="0">
              <a:solidFill>
                <a:schemeClr val="tx1"/>
              </a:solidFill>
              <a:latin typeface="ＭＳ 明朝" panose="02020609040205080304" pitchFamily="17" charset="-128"/>
              <a:ea typeface="ＭＳ 明朝" panose="02020609040205080304" pitchFamily="17" charset="-128"/>
            </a:endParaRPr>
          </a:p>
          <a:p>
            <a:r>
              <a:rPr lang="ja-JP" altLang="en-US" sz="1050" dirty="0" smtClean="0">
                <a:solidFill>
                  <a:schemeClr val="tx1"/>
                </a:solidFill>
                <a:latin typeface="ＭＳ 明朝" panose="02020609040205080304" pitchFamily="17" charset="-128"/>
                <a:ea typeface="ＭＳ 明朝" panose="02020609040205080304" pitchFamily="17" charset="-128"/>
              </a:rPr>
              <a:t>本文</a:t>
            </a:r>
            <a:r>
              <a:rPr lang="ja-JP" altLang="en-US" sz="1050" dirty="0">
                <a:solidFill>
                  <a:schemeClr val="tx1"/>
                </a:solidFill>
                <a:latin typeface="ＭＳ 明朝" panose="02020609040205080304" pitchFamily="17" charset="-128"/>
                <a:ea typeface="ＭＳ 明朝" panose="02020609040205080304" pitchFamily="17" charset="-128"/>
              </a:rPr>
              <a:t>において、引用された内容が、量的にも質的にも主要なものではなく、従属的なものであること</a:t>
            </a:r>
            <a:r>
              <a:rPr lang="ja-JP" altLang="en-US" sz="1050" dirty="0" smtClean="0">
                <a:solidFill>
                  <a:schemeClr val="tx1"/>
                </a:solidFill>
                <a:latin typeface="ＭＳ 明朝" panose="02020609040205080304" pitchFamily="17" charset="-128"/>
                <a:ea typeface="ＭＳ 明朝" panose="02020609040205080304" pitchFamily="17" charset="-128"/>
              </a:rPr>
              <a:t>。</a:t>
            </a:r>
            <a:endParaRPr lang="en-US" altLang="ja-JP" sz="1050" dirty="0" smtClean="0">
              <a:solidFill>
                <a:schemeClr val="tx1"/>
              </a:solidFill>
              <a:latin typeface="ＭＳ 明朝" panose="02020609040205080304" pitchFamily="17" charset="-128"/>
              <a:ea typeface="ＭＳ 明朝" panose="02020609040205080304" pitchFamily="17" charset="-128"/>
            </a:endParaRPr>
          </a:p>
          <a:p>
            <a:pPr marL="0" indent="0">
              <a:buNone/>
            </a:pPr>
            <a:endPar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spcBef>
                <a:spcPts val="600"/>
              </a:spcBef>
              <a:buNone/>
            </a:pPr>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0" indent="0">
              <a:buNone/>
            </a:pPr>
            <a:endParaRPr lang="en-US" altLang="ja-JP" sz="1050" dirty="0">
              <a:solidFill>
                <a:srgbClr val="000000"/>
              </a:solidFill>
              <a:latin typeface="HGP創英角ｺﾞｼｯｸUB" panose="020B0900000000000000" pitchFamily="50" charset="-128"/>
              <a:ea typeface="HGP創英角ｺﾞｼｯｸUB" panose="020B0900000000000000" pitchFamily="50" charset="-128"/>
            </a:endParaRPr>
          </a:p>
        </p:txBody>
      </p:sp>
      <p:sp>
        <p:nvSpPr>
          <p:cNvPr id="7" name="コンテンツ プレースホルダー 6"/>
          <p:cNvSpPr>
            <a:spLocks noGrp="1"/>
          </p:cNvSpPr>
          <p:nvPr>
            <p:ph sz="half" idx="2"/>
          </p:nvPr>
        </p:nvSpPr>
        <p:spPr>
          <a:xfrm>
            <a:off x="5863590" y="764988"/>
            <a:ext cx="2606040" cy="5319058"/>
          </a:xfrm>
          <a:ln w="3175">
            <a:solidFill>
              <a:schemeClr val="tx1"/>
            </a:solidFill>
          </a:ln>
        </p:spPr>
        <p:txBody>
          <a:bodyPr anchor="t">
            <a:noAutofit/>
          </a:bodyPr>
          <a:lstStyle/>
          <a:p>
            <a:pPr marL="0" indent="0">
              <a:buNone/>
            </a:pPr>
            <a:r>
              <a:rPr lang="ja-JP" altLang="en-US" sz="1050" dirty="0">
                <a:solidFill>
                  <a:srgbClr val="000000"/>
                </a:solidFill>
                <a:latin typeface="HGP創英角ｺﾞｼｯｸUB" panose="020B0900000000000000" pitchFamily="50" charset="-128"/>
                <a:ea typeface="HGP創英角ｺﾞｼｯｸUB" panose="020B0900000000000000" pitchFamily="50" charset="-128"/>
              </a:rPr>
              <a:t>②間接引用（参照）</a:t>
            </a:r>
            <a:endParaRPr lang="en-US" altLang="ja-JP" sz="1050" dirty="0">
              <a:solidFill>
                <a:srgbClr val="000000"/>
              </a:solidFill>
              <a:latin typeface="HGP創英角ｺﾞｼｯｸUB" panose="020B0900000000000000" pitchFamily="50" charset="-128"/>
              <a:ea typeface="HGP創英角ｺﾞｼｯｸUB" panose="020B0900000000000000" pitchFamily="50" charset="-128"/>
            </a:endParaRPr>
          </a:p>
          <a:p>
            <a:pPr>
              <a:buClr>
                <a:srgbClr val="4A66AC"/>
              </a:buClr>
            </a:pP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一般的な文献の場合</a:t>
            </a:r>
            <a:endPar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spcBef>
                <a:spcPts val="600"/>
              </a:spcBef>
              <a:buClr>
                <a:srgbClr val="4A66AC"/>
              </a:buClr>
              <a:buNone/>
            </a:pP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著者の姓</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のみ</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（出版年）</a:t>
            </a:r>
            <a:endPar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spcBef>
                <a:spcPts val="600"/>
              </a:spcBef>
              <a:buNone/>
            </a:pP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（例１）出口</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(1999)</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によれば</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endPar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539750" indent="-539750">
              <a:spcBef>
                <a:spcPts val="600"/>
              </a:spcBef>
              <a:buNone/>
            </a:pP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（例２）</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がある（遠藤・</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芝野</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1998</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en-US" sz="1050" dirty="0" smtClean="0">
                <a:solidFill>
                  <a:srgbClr val="FF0000"/>
                </a:solidFill>
                <a:latin typeface="Times New Roman" panose="02020603050405020304" pitchFamily="18" charset="0"/>
                <a:ea typeface="ＭＳ 明朝" panose="02020609040205080304" pitchFamily="17" charset="-128"/>
                <a:cs typeface="Times New Roman" panose="02020603050405020304" pitchFamily="18" charset="0"/>
              </a:rPr>
              <a:t>。</a:t>
            </a:r>
            <a:endParaRPr lang="en-US" altLang="ja-JP" sz="1050" dirty="0" smtClean="0">
              <a:solidFill>
                <a:srgbClr val="FF0000"/>
              </a:solidFill>
              <a:latin typeface="Times New Roman" panose="02020603050405020304" pitchFamily="18" charset="0"/>
              <a:ea typeface="ＭＳ 明朝" panose="02020609040205080304" pitchFamily="17" charset="-128"/>
              <a:cs typeface="Times New Roman" panose="02020603050405020304" pitchFamily="18" charset="0"/>
            </a:endParaRPr>
          </a:p>
          <a:p>
            <a:pPr>
              <a:buClr>
                <a:srgbClr val="4A66AC"/>
              </a:buClr>
            </a:pP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著者が３名以上場合</a:t>
            </a:r>
            <a:endPar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buClr>
                <a:srgbClr val="4A66AC"/>
              </a:buClr>
              <a:buNone/>
            </a:pP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最初の</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著者</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の</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姓</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＋ら</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出版年</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endPar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spcBef>
                <a:spcPts val="600"/>
              </a:spcBef>
              <a:buNone/>
            </a:pP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（例１</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大和ら</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(2018)</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によれば</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endPar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539750" indent="-539750">
              <a:spcBef>
                <a:spcPts val="600"/>
              </a:spcBef>
              <a:buNone/>
            </a:pP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（例２）</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がある</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甲斐ら </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2005</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endPar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ホームページ</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の場合</a:t>
            </a:r>
            <a:endPar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spcBef>
                <a:spcPts val="600"/>
              </a:spcBef>
              <a:buNone/>
            </a:pP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ホームページサイト</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作成者</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名</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(website)</a:t>
            </a:r>
            <a:endPar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357188" indent="-357188">
              <a:spcBef>
                <a:spcPts val="600"/>
              </a:spcBef>
              <a:buNone/>
            </a:pP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（例）</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厚生労働省</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(website)</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に</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よれば</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endPar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r>
              <a:rPr lang="ja-JP" altLang="ja-JP" sz="1050" dirty="0">
                <a:solidFill>
                  <a:schemeClr val="tx1"/>
                </a:solidFill>
                <a:latin typeface="ＭＳ 明朝" panose="02020609040205080304" pitchFamily="17" charset="-128"/>
                <a:ea typeface="ＭＳ 明朝" panose="02020609040205080304" pitchFamily="17" charset="-128"/>
              </a:rPr>
              <a:t>複数の文献</a:t>
            </a:r>
          </a:p>
          <a:p>
            <a:pPr marL="0" indent="0">
              <a:spcBef>
                <a:spcPts val="600"/>
              </a:spcBef>
              <a:buNone/>
            </a:pPr>
            <a:r>
              <a:rPr lang="ja-JP" altLang="ja-JP" sz="1050" dirty="0">
                <a:solidFill>
                  <a:schemeClr val="tx1"/>
                </a:solidFill>
                <a:latin typeface="ＭＳ 明朝" panose="02020609040205080304" pitchFamily="17" charset="-128"/>
                <a:ea typeface="ＭＳ 明朝" panose="02020609040205080304" pitchFamily="17" charset="-128"/>
              </a:rPr>
              <a:t>（</a:t>
            </a:r>
            <a:r>
              <a:rPr lang="ja-JP" altLang="ja-JP" sz="1050" dirty="0" smtClean="0">
                <a:solidFill>
                  <a:schemeClr val="tx1"/>
                </a:solidFill>
                <a:latin typeface="ＭＳ 明朝" panose="02020609040205080304" pitchFamily="17" charset="-128"/>
                <a:ea typeface="ＭＳ 明朝" panose="02020609040205080304" pitchFamily="17" charset="-128"/>
              </a:rPr>
              <a:t>著者</a:t>
            </a:r>
            <a:r>
              <a:rPr lang="en-US" altLang="ja-JP" sz="1050" dirty="0" smtClean="0">
                <a:solidFill>
                  <a:schemeClr val="tx1"/>
                </a:solidFill>
                <a:latin typeface="ＭＳ 明朝" panose="02020609040205080304" pitchFamily="17" charset="-128"/>
                <a:ea typeface="ＭＳ 明朝" panose="02020609040205080304" pitchFamily="17" charset="-128"/>
              </a:rPr>
              <a:t> </a:t>
            </a:r>
            <a:r>
              <a:rPr lang="ja-JP" altLang="ja-JP" sz="1050" dirty="0">
                <a:solidFill>
                  <a:schemeClr val="tx1"/>
                </a:solidFill>
                <a:latin typeface="ＭＳ 明朝" panose="02020609040205080304" pitchFamily="17" charset="-128"/>
                <a:ea typeface="ＭＳ 明朝" panose="02020609040205080304" pitchFamily="17" charset="-128"/>
              </a:rPr>
              <a:t>出版</a:t>
            </a:r>
            <a:r>
              <a:rPr lang="ja-JP" altLang="ja-JP" sz="1050" dirty="0" smtClean="0">
                <a:solidFill>
                  <a:schemeClr val="tx1"/>
                </a:solidFill>
                <a:latin typeface="ＭＳ 明朝" panose="02020609040205080304" pitchFamily="17" charset="-128"/>
                <a:ea typeface="ＭＳ 明朝" panose="02020609040205080304" pitchFamily="17" charset="-128"/>
              </a:rPr>
              <a:t>年</a:t>
            </a:r>
            <a:r>
              <a:rPr lang="ja-JP" altLang="en-US" sz="1050" dirty="0" smtClean="0">
                <a:solidFill>
                  <a:schemeClr val="tx1"/>
                </a:solidFill>
                <a:latin typeface="ＭＳ 明朝" panose="02020609040205080304" pitchFamily="17" charset="-128"/>
                <a:ea typeface="ＭＳ 明朝" panose="02020609040205080304" pitchFamily="17" charset="-128"/>
              </a:rPr>
              <a:t>；</a:t>
            </a:r>
            <a:r>
              <a:rPr lang="ja-JP" altLang="ja-JP" sz="1050" dirty="0" smtClean="0">
                <a:solidFill>
                  <a:schemeClr val="tx1"/>
                </a:solidFill>
                <a:latin typeface="ＭＳ 明朝" panose="02020609040205080304" pitchFamily="17" charset="-128"/>
                <a:ea typeface="ＭＳ 明朝" panose="02020609040205080304" pitchFamily="17" charset="-128"/>
              </a:rPr>
              <a:t>著者</a:t>
            </a:r>
            <a:r>
              <a:rPr lang="en-US" altLang="ja-JP" sz="1050" dirty="0" smtClean="0">
                <a:solidFill>
                  <a:schemeClr val="tx1"/>
                </a:solidFill>
                <a:latin typeface="ＭＳ 明朝" panose="02020609040205080304" pitchFamily="17" charset="-128"/>
                <a:ea typeface="ＭＳ 明朝" panose="02020609040205080304" pitchFamily="17" charset="-128"/>
              </a:rPr>
              <a:t> </a:t>
            </a:r>
            <a:r>
              <a:rPr lang="ja-JP" altLang="ja-JP" sz="1050" dirty="0">
                <a:solidFill>
                  <a:schemeClr val="tx1"/>
                </a:solidFill>
                <a:latin typeface="ＭＳ 明朝" panose="02020609040205080304" pitchFamily="17" charset="-128"/>
                <a:ea typeface="ＭＳ 明朝" panose="02020609040205080304" pitchFamily="17" charset="-128"/>
              </a:rPr>
              <a:t>出版年）</a:t>
            </a:r>
          </a:p>
          <a:p>
            <a:pPr marL="0" indent="0">
              <a:spcBef>
                <a:spcPts val="600"/>
              </a:spcBef>
              <a:buNone/>
            </a:pPr>
            <a:r>
              <a:rPr lang="ja-JP" altLang="en-US" sz="1050" dirty="0">
                <a:solidFill>
                  <a:schemeClr val="tx1"/>
                </a:solidFill>
                <a:latin typeface="ＭＳ 明朝" panose="02020609040205080304" pitchFamily="17" charset="-128"/>
                <a:ea typeface="ＭＳ 明朝" panose="02020609040205080304" pitchFamily="17" charset="-128"/>
              </a:rPr>
              <a:t>（</a:t>
            </a:r>
            <a:r>
              <a:rPr lang="ja-JP" altLang="ja-JP" sz="1050" dirty="0">
                <a:solidFill>
                  <a:schemeClr val="tx1"/>
                </a:solidFill>
                <a:latin typeface="ＭＳ 明朝" panose="02020609040205080304" pitchFamily="17" charset="-128"/>
                <a:ea typeface="ＭＳ 明朝" panose="02020609040205080304" pitchFamily="17" charset="-128"/>
              </a:rPr>
              <a:t>例</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）日本においても、アメリカのモデルを参考に子どもの虐待のメカニズムが示されている（</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浅井</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1995; </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庄司</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1992; </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津崎</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1992</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endPar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r>
              <a:rPr lang="ja-JP" altLang="ja-JP" sz="1050" dirty="0" smtClean="0">
                <a:solidFill>
                  <a:schemeClr val="tx1"/>
                </a:solidFill>
                <a:latin typeface="ＭＳ 明朝" panose="02020609040205080304" pitchFamily="17" charset="-128"/>
                <a:ea typeface="ＭＳ 明朝" panose="02020609040205080304" pitchFamily="17" charset="-128"/>
              </a:rPr>
              <a:t>著者</a:t>
            </a:r>
            <a:r>
              <a:rPr lang="ja-JP" altLang="ja-JP" sz="1050" dirty="0">
                <a:solidFill>
                  <a:schemeClr val="tx1"/>
                </a:solidFill>
                <a:latin typeface="ＭＳ 明朝" panose="02020609040205080304" pitchFamily="17" charset="-128"/>
                <a:ea typeface="ＭＳ 明朝" panose="02020609040205080304" pitchFamily="17" charset="-128"/>
              </a:rPr>
              <a:t>がわからない場合</a:t>
            </a:r>
          </a:p>
          <a:p>
            <a:pPr marL="0" indent="0">
              <a:spcBef>
                <a:spcPts val="600"/>
              </a:spcBef>
              <a:buNone/>
            </a:pPr>
            <a:r>
              <a:rPr lang="ja-JP" altLang="en-US" sz="1050" dirty="0" smtClean="0">
                <a:solidFill>
                  <a:schemeClr val="tx1"/>
                </a:solidFill>
                <a:latin typeface="ＭＳ 明朝" panose="02020609040205080304" pitchFamily="17" charset="-128"/>
                <a:ea typeface="ＭＳ 明朝" panose="02020609040205080304" pitchFamily="17" charset="-128"/>
              </a:rPr>
              <a:t>（</a:t>
            </a:r>
            <a:r>
              <a:rPr lang="ja-JP" altLang="ja-JP" sz="1050" dirty="0" smtClean="0">
                <a:solidFill>
                  <a:schemeClr val="tx1"/>
                </a:solidFill>
                <a:latin typeface="ＭＳ 明朝" panose="02020609040205080304" pitchFamily="17" charset="-128"/>
                <a:ea typeface="ＭＳ 明朝" panose="02020609040205080304" pitchFamily="17" charset="-128"/>
              </a:rPr>
              <a:t>「</a:t>
            </a:r>
            <a:r>
              <a:rPr lang="ja-JP" altLang="ja-JP" sz="1050" dirty="0">
                <a:solidFill>
                  <a:schemeClr val="tx1"/>
                </a:solidFill>
                <a:latin typeface="ＭＳ 明朝" panose="02020609040205080304" pitchFamily="17" charset="-128"/>
                <a:ea typeface="ＭＳ 明朝" panose="02020609040205080304" pitchFamily="17" charset="-128"/>
              </a:rPr>
              <a:t>記事</a:t>
            </a:r>
            <a:r>
              <a:rPr lang="ja-JP" altLang="ja-JP" sz="1050" dirty="0" smtClean="0">
                <a:solidFill>
                  <a:schemeClr val="tx1"/>
                </a:solidFill>
                <a:latin typeface="ＭＳ 明朝" panose="02020609040205080304" pitchFamily="17" charset="-128"/>
                <a:ea typeface="ＭＳ 明朝" panose="02020609040205080304" pitchFamily="17" charset="-128"/>
              </a:rPr>
              <a:t>のタイトル</a:t>
            </a:r>
            <a:r>
              <a:rPr lang="ja-JP" altLang="en-US" sz="1050" dirty="0" smtClean="0">
                <a:solidFill>
                  <a:schemeClr val="tx1"/>
                </a:solidFill>
                <a:latin typeface="ＭＳ 明朝" panose="02020609040205080304" pitchFamily="17" charset="-128"/>
                <a:ea typeface="ＭＳ 明朝" panose="02020609040205080304" pitchFamily="17" charset="-128"/>
              </a:rPr>
              <a:t>の最初の部分</a:t>
            </a:r>
            <a:r>
              <a:rPr lang="ja-JP" altLang="ja-JP" sz="1050" dirty="0" smtClean="0">
                <a:solidFill>
                  <a:schemeClr val="tx1"/>
                </a:solidFill>
                <a:latin typeface="ＭＳ 明朝" panose="02020609040205080304" pitchFamily="17" charset="-128"/>
                <a:ea typeface="ＭＳ 明朝" panose="02020609040205080304" pitchFamily="17" charset="-128"/>
              </a:rPr>
              <a:t>」</a:t>
            </a:r>
            <a:r>
              <a:rPr lang="en-US" altLang="ja-JP" sz="1050" dirty="0" smtClean="0">
                <a:solidFill>
                  <a:schemeClr val="tx1"/>
                </a:solidFill>
                <a:latin typeface="ＭＳ 明朝" panose="02020609040205080304" pitchFamily="17" charset="-128"/>
                <a:ea typeface="ＭＳ 明朝" panose="02020609040205080304" pitchFamily="17" charset="-128"/>
              </a:rPr>
              <a:t>,</a:t>
            </a:r>
            <a:r>
              <a:rPr lang="ja-JP" altLang="en-US" sz="1050" dirty="0">
                <a:solidFill>
                  <a:schemeClr val="tx1"/>
                </a:solidFill>
                <a:latin typeface="ＭＳ 明朝" panose="02020609040205080304" pitchFamily="17" charset="-128"/>
                <a:ea typeface="ＭＳ 明朝" panose="02020609040205080304" pitchFamily="17" charset="-128"/>
              </a:rPr>
              <a:t> </a:t>
            </a:r>
            <a:r>
              <a:rPr lang="ja-JP" altLang="ja-JP" sz="1050" dirty="0" smtClean="0">
                <a:solidFill>
                  <a:schemeClr val="tx1"/>
                </a:solidFill>
                <a:latin typeface="ＭＳ 明朝" panose="02020609040205080304" pitchFamily="17" charset="-128"/>
                <a:ea typeface="ＭＳ 明朝" panose="02020609040205080304" pitchFamily="17" charset="-128"/>
              </a:rPr>
              <a:t>出版年</a:t>
            </a:r>
            <a:r>
              <a:rPr lang="ja-JP" altLang="en-US" sz="1050" dirty="0" smtClean="0">
                <a:solidFill>
                  <a:schemeClr val="tx1"/>
                </a:solidFill>
                <a:latin typeface="ＭＳ 明朝" panose="02020609040205080304" pitchFamily="17" charset="-128"/>
                <a:ea typeface="ＭＳ 明朝" panose="02020609040205080304" pitchFamily="17" charset="-128"/>
              </a:rPr>
              <a:t>）</a:t>
            </a:r>
            <a:endParaRPr lang="ja-JP" altLang="ja-JP" sz="1050" dirty="0">
              <a:solidFill>
                <a:schemeClr val="tx1"/>
              </a:solidFill>
              <a:latin typeface="ＭＳ 明朝" panose="02020609040205080304" pitchFamily="17" charset="-128"/>
              <a:ea typeface="ＭＳ 明朝" panose="02020609040205080304" pitchFamily="17" charset="-128"/>
            </a:endParaRPr>
          </a:p>
          <a:p>
            <a:pPr marL="0" indent="0">
              <a:spcBef>
                <a:spcPts val="600"/>
              </a:spcBef>
              <a:buNone/>
            </a:pPr>
            <a:r>
              <a:rPr lang="ja-JP" altLang="en-US" sz="1050" dirty="0" smtClean="0">
                <a:solidFill>
                  <a:schemeClr val="tx1"/>
                </a:solidFill>
                <a:latin typeface="ＭＳ 明朝" panose="02020609040205080304" pitchFamily="17" charset="-128"/>
                <a:ea typeface="ＭＳ 明朝" panose="02020609040205080304" pitchFamily="17" charset="-128"/>
              </a:rPr>
              <a:t>（</a:t>
            </a:r>
            <a:r>
              <a:rPr lang="ja-JP" altLang="ja-JP" sz="1050" dirty="0" smtClean="0">
                <a:solidFill>
                  <a:schemeClr val="tx1"/>
                </a:solidFill>
                <a:latin typeface="ＭＳ 明朝" panose="02020609040205080304" pitchFamily="17" charset="-128"/>
                <a:ea typeface="ＭＳ 明朝" panose="02020609040205080304" pitchFamily="17" charset="-128"/>
              </a:rPr>
              <a:t>例</a:t>
            </a:r>
            <a:r>
              <a:rPr lang="ja-JP" altLang="ja-JP" sz="1050" dirty="0">
                <a:solidFill>
                  <a:schemeClr val="tx1"/>
                </a:solidFill>
                <a:latin typeface="ＭＳ 明朝" panose="02020609040205080304" pitchFamily="17" charset="-128"/>
                <a:ea typeface="ＭＳ 明朝" panose="02020609040205080304" pitchFamily="17" charset="-128"/>
              </a:rPr>
              <a:t>）</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虐待で死亡した子どもは、</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2000</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年４月までで</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400</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人にのぼった（「虐待死の</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子」</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2000</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p>
          <a:p>
            <a:pPr marL="0" indent="0">
              <a:spcBef>
                <a:spcPts val="600"/>
              </a:spcBef>
              <a:buNone/>
            </a:pPr>
            <a:endPar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lvl="0" indent="0">
              <a:spcBef>
                <a:spcPts val="600"/>
              </a:spcBef>
              <a:buClr>
                <a:srgbClr val="4A66AC"/>
              </a:buClr>
              <a:buNone/>
            </a:pPr>
            <a:endPar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p:txBody>
      </p:sp>
      <p:sp>
        <p:nvSpPr>
          <p:cNvPr id="8" name="フッター プレースホルダー 3"/>
          <p:cNvSpPr txBox="1">
            <a:spLocks/>
          </p:cNvSpPr>
          <p:nvPr/>
        </p:nvSpPr>
        <p:spPr>
          <a:xfrm>
            <a:off x="2386587" y="169735"/>
            <a:ext cx="4433638"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000"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smtClean="0"/>
              <a:t>リポート・卒業研究の</a:t>
            </a:r>
            <a:r>
              <a:rPr lang="ja-JP" altLang="en-US" dirty="0" smtClean="0"/>
              <a:t>書き方（</a:t>
            </a:r>
            <a:r>
              <a:rPr lang="ja-JP" altLang="en-US" dirty="0" smtClean="0"/>
              <a:t>人間福祉学部）</a:t>
            </a:r>
            <a:endParaRPr lang="ja-JP" altLang="en-US" dirty="0"/>
          </a:p>
        </p:txBody>
      </p:sp>
    </p:spTree>
    <p:extLst>
      <p:ext uri="{BB962C8B-B14F-4D97-AF65-F5344CB8AC3E}">
        <p14:creationId xmlns:p14="http://schemas.microsoft.com/office/powerpoint/2010/main" val="4496462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sz="half" idx="4294967295"/>
          </p:nvPr>
        </p:nvSpPr>
        <p:spPr>
          <a:xfrm>
            <a:off x="6538913" y="765175"/>
            <a:ext cx="2605087" cy="5318125"/>
          </a:xfrm>
          <a:ln w="3175">
            <a:solidFill>
              <a:schemeClr val="tx1"/>
            </a:solidFill>
          </a:ln>
        </p:spPr>
        <p:txBody>
          <a:bodyPr anchor="t">
            <a:noAutofit/>
          </a:bodyPr>
          <a:lstStyle/>
          <a:p>
            <a:pPr marL="0" lvl="0" indent="0">
              <a:spcBef>
                <a:spcPts val="1200"/>
              </a:spcBef>
              <a:buClr>
                <a:srgbClr val="4A66AC"/>
              </a:buClr>
              <a:buNone/>
            </a:pPr>
            <a:endParaRPr lang="en-US" altLang="ja-JP" sz="1050" b="1" dirty="0" smtClean="0">
              <a:latin typeface="ＭＳ 明朝" panose="02020609040205080304" pitchFamily="17" charset="-128"/>
              <a:ea typeface="ＭＳ 明朝" panose="02020609040205080304" pitchFamily="17" charset="-128"/>
            </a:endParaRPr>
          </a:p>
          <a:p>
            <a:pPr marL="182563" indent="-182563">
              <a:buNone/>
            </a:pPr>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0" indent="0">
              <a:buNone/>
            </a:pPr>
            <a:endParaRPr lang="ja-JP" altLang="en-US" sz="1050" dirty="0">
              <a:solidFill>
                <a:srgbClr val="000000"/>
              </a:solidFill>
              <a:latin typeface="ＭＳ 明朝" panose="02020609040205080304" pitchFamily="17" charset="-128"/>
              <a:ea typeface="ＭＳ 明朝" panose="02020609040205080304" pitchFamily="17" charset="-128"/>
            </a:endParaRPr>
          </a:p>
        </p:txBody>
      </p:sp>
      <p:sp>
        <p:nvSpPr>
          <p:cNvPr id="6" name="コンテンツ プレースホルダー 5"/>
          <p:cNvSpPr>
            <a:spLocks noGrp="1"/>
          </p:cNvSpPr>
          <p:nvPr>
            <p:ph sz="half" idx="4294967295"/>
          </p:nvPr>
        </p:nvSpPr>
        <p:spPr>
          <a:xfrm>
            <a:off x="0" y="765175"/>
            <a:ext cx="2606675" cy="5318125"/>
          </a:xfrm>
          <a:ln w="3175">
            <a:solidFill>
              <a:schemeClr val="tx1"/>
            </a:solidFill>
          </a:ln>
        </p:spPr>
        <p:txBody>
          <a:bodyPr anchor="t">
            <a:noAutofit/>
          </a:bodyPr>
          <a:lstStyle/>
          <a:p>
            <a:pPr marL="0" lvl="0" indent="0">
              <a:buNone/>
            </a:pPr>
            <a:r>
              <a:rPr lang="ja-JP" altLang="en-US" sz="1050" dirty="0">
                <a:solidFill>
                  <a:srgbClr val="000000"/>
                </a:solidFill>
                <a:latin typeface="HGP創英角ｺﾞｼｯｸUB" panose="020B0900000000000000" pitchFamily="50" charset="-128"/>
                <a:ea typeface="HGP創英角ｺﾞｼｯｸUB" panose="020B0900000000000000" pitchFamily="50" charset="-128"/>
              </a:rPr>
              <a:t>③直接引用</a:t>
            </a:r>
            <a:endParaRPr lang="en-US" altLang="ja-JP" sz="1050" dirty="0">
              <a:solidFill>
                <a:srgbClr val="000000"/>
              </a:solidFill>
              <a:latin typeface="HGP創英角ｺﾞｼｯｸUB" panose="020B0900000000000000" pitchFamily="50" charset="-128"/>
              <a:ea typeface="HGP創英角ｺﾞｼｯｸUB" panose="020B0900000000000000" pitchFamily="50" charset="-128"/>
            </a:endParaRPr>
          </a:p>
          <a:p>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他文献から一字</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一句変えずに引用</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する直接引用の場合、</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3</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行以内の短い引用であれば、本文中の引用箇所を括弧「」でくくり、直後に出典（著者の姓</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出版年</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引用ページ）を記す。</a:t>
            </a:r>
          </a:p>
          <a:p>
            <a:pPr marL="0" lvl="0" indent="0">
              <a:spcBef>
                <a:spcPts val="600"/>
              </a:spcBef>
              <a:buClr>
                <a:srgbClr val="4A66AC"/>
              </a:buClr>
              <a:buNone/>
            </a:pP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（例）</a:t>
            </a:r>
            <a:endPar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lvl="0" indent="0">
              <a:spcBef>
                <a:spcPts val="600"/>
              </a:spcBef>
              <a:buClr>
                <a:srgbClr val="4A66AC"/>
              </a:buClr>
              <a:buNone/>
            </a:pP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社会的</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サポート要因とは、「その家族が持っている</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社会的なネットワークの強さ」</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芝野</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2001</a:t>
            </a:r>
            <a:r>
              <a:rPr lang="ja-JP" altLang="en-US" sz="1050" dirty="0" err="1"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p.75</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である。</a:t>
            </a:r>
            <a:endPar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3</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行を超える長い引用であれば、引用した文章の上下を</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1</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行あけ、かつ、行頭を</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2</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文字分下げる。直後に出典（著者の姓</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出版年</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引用ページ）を記す。</a:t>
            </a:r>
          </a:p>
          <a:p>
            <a:pPr marL="0" lvl="0" indent="0">
              <a:spcBef>
                <a:spcPts val="600"/>
              </a:spcBef>
              <a:buClr>
                <a:srgbClr val="4A66AC"/>
              </a:buClr>
              <a:buNone/>
            </a:pPr>
            <a:r>
              <a:rPr lang="ja-JP" altLang="en-US" sz="1050" dirty="0">
                <a:solidFill>
                  <a:schemeClr val="tx1"/>
                </a:solidFill>
                <a:latin typeface="ＭＳ 明朝" panose="02020609040205080304" pitchFamily="17" charset="-128"/>
                <a:ea typeface="ＭＳ 明朝" panose="02020609040205080304" pitchFamily="17" charset="-128"/>
              </a:rPr>
              <a:t>（例）</a:t>
            </a:r>
            <a:endParaRPr lang="en-US" altLang="ja-JP" sz="1050" dirty="0">
              <a:solidFill>
                <a:schemeClr val="tx1"/>
              </a:solidFill>
              <a:latin typeface="ＭＳ 明朝" panose="02020609040205080304" pitchFamily="17" charset="-128"/>
              <a:ea typeface="ＭＳ 明朝" panose="02020609040205080304" pitchFamily="17" charset="-128"/>
            </a:endParaRPr>
          </a:p>
          <a:p>
            <a:pPr marL="0" indent="0">
              <a:spcBef>
                <a:spcPts val="600"/>
              </a:spcBef>
              <a:buNone/>
            </a:pP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･･･で</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ある</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援助機能とは</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p>
          <a:p>
            <a:pPr marL="0" indent="0">
              <a:spcBef>
                <a:spcPts val="0"/>
              </a:spcBef>
              <a:buNone/>
            </a:pPr>
            <a:endPar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265113" indent="0">
              <a:spcBef>
                <a:spcPts val="0"/>
              </a:spcBef>
              <a:buNone/>
            </a:pP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児童相談所の児童</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福祉</a:t>
            </a:r>
            <a:r>
              <a:rPr lang="ja-JP" altLang="en-US" sz="1050" dirty="0" smtClean="0">
                <a:solidFill>
                  <a:srgbClr val="FF0000"/>
                </a:solidFill>
                <a:latin typeface="Times New Roman" panose="02020603050405020304" pitchFamily="18" charset="0"/>
                <a:ea typeface="ＭＳ 明朝" panose="02020609040205080304" pitchFamily="17" charset="-128"/>
                <a:cs typeface="Times New Roman" panose="02020603050405020304" pitchFamily="18" charset="0"/>
              </a:rPr>
              <a:t>士</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と</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しての</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専</a:t>
            </a:r>
            <a:endPar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265113" indent="0">
              <a:spcBef>
                <a:spcPts val="0"/>
              </a:spcBef>
              <a:buNone/>
            </a:pP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ろうか。（</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寺本 </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2000</a:t>
            </a:r>
            <a:r>
              <a:rPr lang="ja-JP" altLang="en-US" sz="1050" dirty="0" err="1"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p.229</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endPar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spcBef>
                <a:spcPts val="0"/>
              </a:spcBef>
              <a:buNone/>
            </a:pPr>
            <a:endPar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spcBef>
                <a:spcPts val="0"/>
              </a:spcBef>
              <a:buNone/>
            </a:pP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とし、</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その</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重要</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性が</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指摘</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され</a:t>
            </a:r>
            <a:r>
              <a:rPr lang="ja-JP"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て</a:t>
            </a:r>
            <a:r>
              <a:rPr lang="ja-JP"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いる。</a:t>
            </a:r>
          </a:p>
          <a:p>
            <a:pPr marL="357188" indent="-357188">
              <a:spcBef>
                <a:spcPts val="600"/>
              </a:spcBef>
              <a:buNone/>
            </a:pPr>
            <a:endParaRPr lang="ja-JP"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marL="182563" lvl="0" indent="-182563" eaLnBrk="0" fontAlgn="base" hangingPunct="0">
              <a:lnSpc>
                <a:spcPct val="100000"/>
              </a:lnSpc>
              <a:spcBef>
                <a:spcPts val="600"/>
              </a:spcBef>
              <a:spcAft>
                <a:spcPct val="0"/>
              </a:spcAft>
              <a:buClrTx/>
              <a:buNone/>
            </a:pPr>
            <a:endParaRPr kumimoji="0" lang="en-US" altLang="ja-JP" sz="1050" dirty="0" smtClean="0">
              <a:latin typeface="Century" panose="02040604050505020304" pitchFamily="18" charset="0"/>
              <a:ea typeface="ＭＳ 明朝" panose="02020609040205080304" pitchFamily="17" charset="-128"/>
              <a:cs typeface="Times New Roman" panose="02020603050405020304" pitchFamily="18" charset="0"/>
            </a:endParaRPr>
          </a:p>
          <a:p>
            <a:pPr marL="182563" lvl="0" indent="-182563" eaLnBrk="0" fontAlgn="base" hangingPunct="0">
              <a:lnSpc>
                <a:spcPct val="100000"/>
              </a:lnSpc>
              <a:spcBef>
                <a:spcPts val="600"/>
              </a:spcBef>
              <a:spcAft>
                <a:spcPct val="0"/>
              </a:spcAft>
              <a:buClrTx/>
              <a:buNone/>
            </a:pPr>
            <a:endParaRPr kumimoji="0" lang="en-US" altLang="ja-JP" sz="1050" dirty="0" smtClean="0">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sz="1050" dirty="0"/>
          </a:p>
        </p:txBody>
      </p:sp>
      <p:sp>
        <p:nvSpPr>
          <p:cNvPr id="11" name="フッター プレースホルダー 3"/>
          <p:cNvSpPr txBox="1">
            <a:spLocks/>
          </p:cNvSpPr>
          <p:nvPr/>
        </p:nvSpPr>
        <p:spPr>
          <a:xfrm>
            <a:off x="2386587" y="169735"/>
            <a:ext cx="4433638"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000"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smtClean="0"/>
              <a:t>リポート・卒業研究の</a:t>
            </a:r>
            <a:r>
              <a:rPr lang="ja-JP" altLang="en-US" dirty="0" smtClean="0"/>
              <a:t>書き方（</a:t>
            </a:r>
            <a:r>
              <a:rPr lang="ja-JP" altLang="en-US" dirty="0" smtClean="0"/>
              <a:t>人間福祉学部）</a:t>
            </a:r>
            <a:endParaRPr lang="ja-JP" altLang="en-US" dirty="0"/>
          </a:p>
        </p:txBody>
      </p:sp>
      <p:sp>
        <p:nvSpPr>
          <p:cNvPr id="8" name="コンテンツ プレースホルダー 5"/>
          <p:cNvSpPr txBox="1">
            <a:spLocks/>
          </p:cNvSpPr>
          <p:nvPr/>
        </p:nvSpPr>
        <p:spPr>
          <a:xfrm>
            <a:off x="3302570" y="765174"/>
            <a:ext cx="2606675" cy="5318125"/>
          </a:xfrm>
          <a:prstGeom prst="rect">
            <a:avLst/>
          </a:prstGeom>
          <a:ln w="3175">
            <a:solidFill>
              <a:schemeClr val="tx1"/>
            </a:solidFill>
          </a:ln>
        </p:spPr>
        <p:txBody>
          <a:bodyPr vert="horz" lIns="91440" tIns="45720" rIns="91440" bIns="45720" rtlCol="0" anchor="t">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kumimoji="1"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300" kern="1200">
                <a:solidFill>
                  <a:schemeClr val="tx1">
                    <a:lumMod val="65000"/>
                    <a:lumOff val="35000"/>
                  </a:schemeClr>
                </a:solidFill>
                <a:latin typeface="+mn-lt"/>
                <a:ea typeface="+mn-ea"/>
                <a:cs typeface="+mn-cs"/>
              </a:defRPr>
            </a:lvl9pPr>
          </a:lstStyle>
          <a:p>
            <a:pPr marL="0" indent="0">
              <a:buFont typeface="Wingdings 2" pitchFamily="18" charset="2"/>
              <a:buNone/>
            </a:pPr>
            <a:r>
              <a:rPr lang="ja-JP" altLang="en-US" sz="1050" dirty="0" smtClean="0">
                <a:solidFill>
                  <a:srgbClr val="000000"/>
                </a:solidFill>
                <a:latin typeface="HGP創英角ｺﾞｼｯｸUB" panose="020B0900000000000000" pitchFamily="50" charset="-128"/>
                <a:ea typeface="HGP創英角ｺﾞｼｯｸUB" panose="020B0900000000000000" pitchFamily="50" charset="-128"/>
              </a:rPr>
              <a:t>④孫引きについて</a:t>
            </a:r>
            <a:endParaRPr lang="en-US" altLang="ja-JP" sz="1050" dirty="0" smtClean="0">
              <a:solidFill>
                <a:srgbClr val="000000"/>
              </a:solidFill>
              <a:latin typeface="HGP創英角ｺﾞｼｯｸUB" panose="020B0900000000000000" pitchFamily="50" charset="-128"/>
              <a:ea typeface="HGP創英角ｺﾞｼｯｸUB" panose="020B0900000000000000" pitchFamily="50" charset="-128"/>
            </a:endParaRPr>
          </a:p>
          <a:p>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自分</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が読んだ文献（</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で参照されている別</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の</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文献（</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B)</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の情報を、自分の論文やリポートで参照・引用したい場合には、必ず</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元</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の文献（</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B)</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に</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遡って、そこから</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引用・参照する</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こと</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。元の文献に遡らずに参照・引用することは、</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孫引きと呼ばれるが、それは避けなければならない。</a:t>
            </a:r>
            <a:endPar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引用元を明記することや孫引きを避けることは、</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文章だけでは</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なく、図表や統計データ、実験結果などについても同様の扱いとする</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endPar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どうしても参照・引用元（文献</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B)</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が入手できない場合には、以下の例のように孫引きにだとわかるように示し、参考文献リストには自分で確認した文献（以下の例であれば、</a:t>
            </a:r>
            <a:r>
              <a:rPr lang="ja-JP" altLang="en-US" sz="1050" dirty="0">
                <a:solidFill>
                  <a:schemeClr val="tx1"/>
                </a:solidFill>
                <a:latin typeface="ＭＳ 明朝" panose="02020609040205080304" pitchFamily="17" charset="-128"/>
                <a:ea typeface="ＭＳ 明朝" panose="02020609040205080304" pitchFamily="17" charset="-128"/>
              </a:rPr>
              <a:t>松岡</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(2016</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）のみを、巻末の参考文献リストに載せる。</a:t>
            </a:r>
            <a:endPar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spcBef>
                <a:spcPts val="600"/>
              </a:spcBef>
              <a:buNone/>
            </a:pP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（例１）松岡</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(2016)</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によると、</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Hutchison</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ら（</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1986</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）はネットワーキングを４つのタイプに分類している。</a:t>
            </a:r>
            <a:endPar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a:p>
            <a:pPr marL="0" indent="0">
              <a:spcBef>
                <a:spcPts val="600"/>
              </a:spcBef>
              <a:buNone/>
            </a:pP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（例２）</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Hutchison</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ら（</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1986</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）はネットワーキング</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を４つ</a:t>
            </a:r>
            <a:r>
              <a:rPr lang="ja-JP" altLang="en-US"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のタイプに分類して</a:t>
            </a:r>
            <a:r>
              <a:rPr lang="ja-JP" altLang="en-US"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いる（松岡</a:t>
            </a:r>
            <a:r>
              <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 </a:t>
            </a:r>
            <a:r>
              <a:rPr lang="en-US" altLang="ja-JP" sz="1050" dirty="0"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2016)</a:t>
            </a:r>
            <a:r>
              <a:rPr lang="ja-JP" altLang="en-US" sz="1050" dirty="0" err="1" smtClean="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rPr>
              <a:t>。</a:t>
            </a:r>
            <a:endParaRPr lang="en-US" altLang="ja-JP" sz="1050" dirty="0">
              <a:solidFill>
                <a:schemeClr val="tx1"/>
              </a:solidFill>
              <a:latin typeface="Times New Roman" panose="02020603050405020304" pitchFamily="18" charset="0"/>
              <a:ea typeface="ＭＳ 明朝" panose="02020609040205080304" pitchFamily="17" charset="-128"/>
              <a:cs typeface="Times New Roman" panose="02020603050405020304" pitchFamily="18" charset="0"/>
            </a:endParaRPr>
          </a:p>
        </p:txBody>
      </p:sp>
      <p:pic>
        <p:nvPicPr>
          <p:cNvPr id="3" name="図 2"/>
          <p:cNvPicPr>
            <a:picLocks noChangeAspect="1"/>
          </p:cNvPicPr>
          <p:nvPr/>
        </p:nvPicPr>
        <p:blipFill>
          <a:blip r:embed="rId2"/>
          <a:stretch>
            <a:fillRect/>
          </a:stretch>
        </p:blipFill>
        <p:spPr>
          <a:xfrm>
            <a:off x="6605141" y="905256"/>
            <a:ext cx="2465708" cy="2024352"/>
          </a:xfrm>
          <a:prstGeom prst="rect">
            <a:avLst/>
          </a:prstGeom>
          <a:ln w="12700">
            <a:solidFill>
              <a:schemeClr val="tx1"/>
            </a:solidFill>
          </a:ln>
        </p:spPr>
      </p:pic>
    </p:spTree>
    <p:extLst>
      <p:ext uri="{BB962C8B-B14F-4D97-AF65-F5344CB8AC3E}">
        <p14:creationId xmlns:p14="http://schemas.microsoft.com/office/powerpoint/2010/main" val="91512607"/>
      </p:ext>
    </p:extLst>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フレーム">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フレーム">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フレーム">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A4329EF-D8DE-4893-B9FD-3FC8344285C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学校用スライド</Template>
  <TotalTime>0</TotalTime>
  <Words>2821</Words>
  <Application>Microsoft Office PowerPoint</Application>
  <PresentationFormat>画面に合わせる (4:3)</PresentationFormat>
  <Paragraphs>183</Paragraphs>
  <Slides>7</Slides>
  <Notes>3</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7</vt:i4>
      </vt:variant>
    </vt:vector>
  </HeadingPairs>
  <TitlesOfParts>
    <vt:vector size="20" baseType="lpstr">
      <vt:lpstr>HGP創英角ｺﾞｼｯｸUB</vt:lpstr>
      <vt:lpstr>ＭＳ Ｐゴシック</vt:lpstr>
      <vt:lpstr>ＭＳ ゴシック</vt:lpstr>
      <vt:lpstr>ＭＳ 明朝</vt:lpstr>
      <vt:lpstr>Arial</vt:lpstr>
      <vt:lpstr>Calibri</vt:lpstr>
      <vt:lpstr>Calibri Light</vt:lpstr>
      <vt:lpstr>Century</vt:lpstr>
      <vt:lpstr>Corbel</vt:lpstr>
      <vt:lpstr>Times New Roman</vt:lpstr>
      <vt:lpstr>Wingdings 2</vt:lpstr>
      <vt:lpstr>デザインの設定</vt:lpstr>
      <vt:lpstr>フレーム</vt:lpstr>
      <vt:lpstr>リポート・卒業研究の書き方 </vt:lpstr>
      <vt:lpstr>言語と形式  特に指定がない場合の原則は、次のとおり。  ・日本語表記 ・横書き ・である調 ・×話し言葉、〇書き言葉 ・本文は10.5ポイント</vt:lpstr>
      <vt:lpstr>全体の構成と注釈等  特に指定がない場合の原則は、次のとおり。  ・卒業研究では目次が必要 ・長文では節番号をつける ・必要に応じて注をつける ・原則、参考文献をつける</vt:lpstr>
      <vt:lpstr>PowerPoint プレゼンテーション</vt:lpstr>
      <vt:lpstr>PowerPoint プレゼンテーション</vt:lpstr>
      <vt:lpstr>引用は正しく、盗用や剽窃をしない  盗用や剽窃（ひょうせつ）は、不正行為と同じですので、厳に戒めてください  ・出所を明記して引用 ・他者の論文コピーは厳禁 ・データ等のコピーも厳禁 ・実験結果等もコピー厳禁</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2015-07-12T00:30:39Z</dcterms:created>
  <dcterms:modified xsi:type="dcterms:W3CDTF">2021-04-27T05:44:29Z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TC102866729990</vt:lpwstr>
  </property>
</Properties>
</file>